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40;&#1091;&#1076;&#1080;&#1086;%20&#1040;&#1084;&#1072;&#1088;%20&#1084;&#1101;&#1085;&#1076;&#1101;\6%20&#1041;&#1072;&#1083;&#1084;&#1072;%20&#1041;&#1072;&#1072;&#1073;&#1075;&#1072;&#1081;\&#1096;&#1091;&#1073;&#1091;&#1091;&#1085;%20&#1073;&#1072;&#1081;&#1076;&#1072;&#1075;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40;&#1091;&#1076;&#1080;&#1086;%20&#1040;&#1084;&#1072;&#1088;%20&#1084;&#1101;&#1085;&#1076;&#1101;\6%20&#1041;&#1072;&#1083;&#1084;&#1072;%20&#1041;&#1072;&#1072;&#1073;&#1075;&#1072;&#1081;\&#1093;&#1101;&#1088;&#1084;&#1101;&#1085;%20&#1073;&#1072;&#1081;&#1076;&#1072;&#1075;.mp3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40;&#1091;&#1076;&#1080;&#1086;%20&#1040;&#1084;&#1072;&#1088;%20&#1084;&#1101;&#1085;&#1076;&#1101;\6%20&#1041;&#1072;&#1083;&#1084;&#1072;%20&#1041;&#1072;&#1072;&#1073;&#1075;&#1072;&#1081;\&#1096;&#1072;&#1085;&#1076;&#1072;&#1075;&#1072;&#1085;%20&#1073;&#1072;&#1081;&#1076;&#1072;&#1075;.mp3" TargetMode="Externa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40;&#1091;&#1076;&#1080;&#1086;%20&#1040;&#1084;&#1072;&#1088;%20&#1084;&#1101;&#1085;&#1076;&#1101;\6%20&#1041;&#1072;&#1083;&#1084;&#1072;%20&#1041;&#1072;&#1072;&#1073;&#1075;&#1072;&#1081;\&#1059;&#1085;&#1101;&#1075;&#1101;&#1085;%20&#1073;&#1072;&#1081;&#1076;&#1072;&#1075;.mp3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фон" descr="Картинки по запросу картина ле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6" name="эндэ.."/>
          <p:cNvSpPr txBox="1"/>
          <p:nvPr/>
        </p:nvSpPr>
        <p:spPr>
          <a:xfrm>
            <a:off x="0" y="357166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Эндэ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хэн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байдаг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бэ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?</a:t>
            </a:r>
            <a:endParaRPr lang="ru-RU" sz="6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098" name="гнездо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500306"/>
            <a:ext cx="4572032" cy="3143272"/>
          </a:xfrm>
          <a:prstGeom prst="rect">
            <a:avLst/>
          </a:prstGeom>
          <a:noFill/>
        </p:spPr>
      </p:pic>
      <p:pic>
        <p:nvPicPr>
          <p:cNvPr id="4102" name="птица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3857628"/>
            <a:ext cx="2196212" cy="2088808"/>
          </a:xfrm>
          <a:prstGeom prst="rect">
            <a:avLst/>
          </a:prstGeom>
          <a:noFill/>
        </p:spPr>
      </p:pic>
      <p:pic>
        <p:nvPicPr>
          <p:cNvPr id="13" name="шубуун байдаг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1785918" y="37861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36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8 -0.06782 L -0.52066 -0.2988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Картинки по запросу картина ле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052" name="Picture 4" descr="Картинки по запросу картина где живут лиса, белка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BB7541"/>
              </a:clrFrom>
              <a:clrTo>
                <a:srgbClr val="BB7541">
                  <a:alpha val="0"/>
                </a:srgbClr>
              </a:clrTo>
            </a:clrChange>
          </a:blip>
          <a:srcRect l="48307"/>
          <a:stretch>
            <a:fillRect/>
          </a:stretch>
        </p:blipFill>
        <p:spPr bwMode="auto">
          <a:xfrm>
            <a:off x="4857688" y="1928803"/>
            <a:ext cx="4286312" cy="492919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214290"/>
            <a:ext cx="81439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err="1" smtClean="0">
                <a:solidFill>
                  <a:srgbClr val="FF0000"/>
                </a:solidFill>
                <a:latin typeface="Monotype Corsiva" pitchFamily="66" charset="0"/>
              </a:rPr>
              <a:t>Эндэ</a:t>
            </a:r>
            <a:r>
              <a:rPr lang="ru-RU" sz="60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000" dirty="0" err="1" smtClean="0">
                <a:solidFill>
                  <a:srgbClr val="FF0000"/>
                </a:solidFill>
                <a:latin typeface="Monotype Corsiva" pitchFamily="66" charset="0"/>
              </a:rPr>
              <a:t>хэн</a:t>
            </a:r>
            <a:r>
              <a:rPr lang="ru-RU" sz="60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000" dirty="0" err="1" smtClean="0">
                <a:solidFill>
                  <a:srgbClr val="FF0000"/>
                </a:solidFill>
                <a:latin typeface="Monotype Corsiva" pitchFamily="66" charset="0"/>
              </a:rPr>
              <a:t>байдаг</a:t>
            </a:r>
            <a:r>
              <a:rPr lang="ru-RU" sz="60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000" dirty="0" err="1" smtClean="0">
                <a:solidFill>
                  <a:srgbClr val="FF0000"/>
                </a:solidFill>
                <a:latin typeface="Monotype Corsiva" pitchFamily="66" charset="0"/>
              </a:rPr>
              <a:t>бэ</a:t>
            </a:r>
            <a:r>
              <a:rPr lang="ru-RU" sz="6000" dirty="0" smtClean="0">
                <a:solidFill>
                  <a:srgbClr val="FF0000"/>
                </a:solidFill>
                <a:latin typeface="Monotype Corsiva" pitchFamily="66" charset="0"/>
              </a:rPr>
              <a:t>?</a:t>
            </a:r>
            <a:endParaRPr lang="ru-RU" sz="6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7" name="хэрмэн байдаг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6786578" y="5143512"/>
            <a:ext cx="304800" cy="304800"/>
          </a:xfrm>
          <a:prstGeom prst="rect">
            <a:avLst/>
          </a:prstGeom>
        </p:spPr>
      </p:pic>
      <p:pic>
        <p:nvPicPr>
          <p:cNvPr id="2050" name="Picture 2" descr="Картинки по запросу картина где живут лиса, белк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161627">
            <a:off x="224717" y="4145320"/>
            <a:ext cx="3201902" cy="17859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67 -0.05333  C 0.081 -0.06533  0.102 -0.072  0.124 -0.072  C 0.149 -0.072  0.169 -0.06533  0.183 -0.05333  L 0.25 0  E" pathEditMode="relative" ptsTypes="">
                                      <p:cBhvr>
                                        <p:cTn id="3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Картинки по запросу картина ле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4" name="Picture 6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59600" y="1142960"/>
            <a:ext cx="5084400" cy="571504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Эндэ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хэн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байдаг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бэ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?</a:t>
            </a:r>
            <a:endParaRPr lang="ru-RU" sz="6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9" name="шандаган байдаг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072462" y="5786454"/>
            <a:ext cx="304800" cy="304800"/>
          </a:xfrm>
          <a:prstGeom prst="rect">
            <a:avLst/>
          </a:prstGeom>
        </p:spPr>
      </p:pic>
      <p:pic>
        <p:nvPicPr>
          <p:cNvPr id="17412" name="Picture 4" descr="Картинки по запросу картина зайца"/>
          <p:cNvPicPr>
            <a:picLocks noChangeAspect="1" noChangeArrowheads="1"/>
          </p:cNvPicPr>
          <p:nvPr/>
        </p:nvPicPr>
        <p:blipFill>
          <a:blip r:embed="rId6"/>
          <a:srcRect b="52631"/>
          <a:stretch>
            <a:fillRect/>
          </a:stretch>
        </p:blipFill>
        <p:spPr bwMode="auto">
          <a:xfrm>
            <a:off x="357158" y="3786190"/>
            <a:ext cx="3333750" cy="250033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64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Картинки по запросу картина ле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3078" name="Picture 6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85770"/>
            <a:ext cx="4685964" cy="607223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0"/>
            <a:ext cx="850112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Эндэ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хэн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байдаг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6600" dirty="0" err="1" smtClean="0">
                <a:solidFill>
                  <a:srgbClr val="FF0000"/>
                </a:solidFill>
                <a:latin typeface="Monotype Corsiva" pitchFamily="66" charset="0"/>
              </a:rPr>
              <a:t>бэ</a:t>
            </a:r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?</a:t>
            </a:r>
            <a:endParaRPr lang="ru-RU" sz="6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8" name="Унэгэн байдаг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285852" y="3714752"/>
            <a:ext cx="304800" cy="304800"/>
          </a:xfrm>
          <a:prstGeom prst="rect">
            <a:avLst/>
          </a:prstGeom>
        </p:spPr>
      </p:pic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3214686"/>
            <a:ext cx="4542542" cy="28050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2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20</Words>
  <PresentationFormat>Экран (4:3)</PresentationFormat>
  <Paragraphs>4</Paragraphs>
  <Slides>4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5</cp:revision>
  <dcterms:created xsi:type="dcterms:W3CDTF">2017-12-02T15:22:56Z</dcterms:created>
  <dcterms:modified xsi:type="dcterms:W3CDTF">2017-12-02T16:02:44Z</dcterms:modified>
</cp:coreProperties>
</file>