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24682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49827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35286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21351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53934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46800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35354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3590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79927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6175678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3020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5B22A2-D9B1-4757-AC42-0FE44EFE90EB}" type="datetimeFigureOut">
              <a:rPr lang="ru-RU" smtClean="0"/>
              <a:t>03.11.2017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5FE02-0020-41B0-979E-C5069CC125A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00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AutoShape 2" descr="https://fs00.infourok.ru/images/doc/203/232120/img1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284356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4000" dirty="0" smtClean="0"/>
              <a:t>We wrote, we wrote,</a:t>
            </a:r>
          </a:p>
          <a:p>
            <a:pPr marL="0" indent="0">
              <a:buNone/>
            </a:pPr>
            <a:r>
              <a:rPr lang="en-US" sz="4000" dirty="0" smtClean="0"/>
              <a:t>Our fingers were tired.</a:t>
            </a:r>
          </a:p>
          <a:p>
            <a:pPr marL="0" indent="0">
              <a:buNone/>
            </a:pPr>
            <a:r>
              <a:rPr lang="en-US" sz="4000" dirty="0" smtClean="0"/>
              <a:t>Let’s have a break</a:t>
            </a:r>
          </a:p>
          <a:p>
            <a:pPr marL="0" indent="0">
              <a:buNone/>
            </a:pPr>
            <a:r>
              <a:rPr lang="en-US" sz="4000" dirty="0" smtClean="0"/>
              <a:t>And then we’ll write again!</a:t>
            </a:r>
          </a:p>
          <a:p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317074165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21</Words>
  <Application>Microsoft Office PowerPoint</Application>
  <PresentationFormat>Экран (4:3)</PresentationFormat>
  <Paragraphs>4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Ирина</dc:creator>
  <cp:lastModifiedBy>Ирина</cp:lastModifiedBy>
  <cp:revision>1</cp:revision>
  <dcterms:created xsi:type="dcterms:W3CDTF">2017-11-03T11:43:36Z</dcterms:created>
  <dcterms:modified xsi:type="dcterms:W3CDTF">2017-11-03T11:47:54Z</dcterms:modified>
</cp:coreProperties>
</file>