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60" r:id="rId4"/>
    <p:sldId id="259" r:id="rId5"/>
    <p:sldId id="268" r:id="rId6"/>
    <p:sldId id="258" r:id="rId7"/>
    <p:sldId id="269" r:id="rId8"/>
    <p:sldId id="267" r:id="rId9"/>
    <p:sldId id="265" r:id="rId10"/>
    <p:sldId id="261" r:id="rId11"/>
    <p:sldId id="262" r:id="rId12"/>
    <p:sldId id="263" r:id="rId13"/>
    <p:sldId id="271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 varScale="1">
        <p:scale>
          <a:sx n="70" d="100"/>
          <a:sy n="70" d="100"/>
        </p:scale>
        <p:origin x="-82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3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B4C71EC6-210F-42DE-9C53-41977AD35B3D}" type="datetimeFigureOut">
              <a:rPr lang="ru-RU" smtClean="0"/>
              <a:t>03.10.2013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03.10.2013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03.10.2013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2" Type="http://schemas.microsoft.com/office/2007/relationships/media" Target="../media/media1.mp3"/><Relationship Id="rId1" Type="http://schemas.openxmlformats.org/officeDocument/2006/relationships/tags" Target="../tags/tag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975311" y="940055"/>
            <a:ext cx="5400600" cy="685800"/>
          </a:xfrm>
          <a:solidFill>
            <a:schemeClr val="accent2"/>
          </a:solid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ru-RU" dirty="0" smtClean="0"/>
              <a:t>С днем учителя</a:t>
            </a:r>
            <a:endParaRPr lang="ru-RU" dirty="0"/>
          </a:p>
        </p:txBody>
      </p:sp>
      <p:sp>
        <p:nvSpPr>
          <p:cNvPr id="4" name="AutoShape 2" descr="http://cs408226.vk.me/v408226665/2976/6xVGu5RkOL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://cs408226.vk.me/v408226665/2964/7WV0EUFjWCU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156" y="1587860"/>
            <a:ext cx="6264696" cy="469852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Облако 12"/>
          <p:cNvSpPr/>
          <p:nvPr/>
        </p:nvSpPr>
        <p:spPr>
          <a:xfrm rot="20799933">
            <a:off x="6113556" y="4579143"/>
            <a:ext cx="2520280" cy="1368152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блако 15"/>
          <p:cNvSpPr/>
          <p:nvPr/>
        </p:nvSpPr>
        <p:spPr>
          <a:xfrm rot="971367">
            <a:off x="308701" y="1664986"/>
            <a:ext cx="2520280" cy="1368152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12-конечная звезда 13"/>
          <p:cNvSpPr/>
          <p:nvPr/>
        </p:nvSpPr>
        <p:spPr>
          <a:xfrm>
            <a:off x="7373696" y="1004867"/>
            <a:ext cx="1368152" cy="1165985"/>
          </a:xfrm>
          <a:prstGeom prst="star1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00"/>
              </a:solidFill>
            </a:endParaRPr>
          </a:p>
        </p:txBody>
      </p:sp>
      <p:pic>
        <p:nvPicPr>
          <p:cNvPr id="2" name="Барбарики - Школа,школа,двери распахни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38045" y="5676782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713990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4761">
        <p:fade/>
      </p:transition>
    </mc:Choice>
    <mc:Fallback>
      <p:transition spd="med" advClick="0" advTm="1476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3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4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56604" numSld="14">
                <p:cTn id="6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" grpId="0" animBg="1"/>
      <p:bldP spid="13" grpId="0" animBg="1"/>
      <p:bldP spid="16" grpId="0" animBg="1"/>
      <p:bldP spid="14" grpId="0" animBg="1"/>
    </p:bldLst>
  </p:timing>
  <p:extLst mod="1">
    <p:ext uri="{E180D4A7-C9FB-4DFB-919C-405C955672EB}">
      <p14:showEvtLst xmlns:p14="http://schemas.microsoft.com/office/powerpoint/2010/main">
        <p14:playEvt time="450" objId="1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980728"/>
            <a:ext cx="6624736" cy="49685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Улыбающееся лицо 4"/>
          <p:cNvSpPr/>
          <p:nvPr/>
        </p:nvSpPr>
        <p:spPr>
          <a:xfrm>
            <a:off x="395536" y="4725144"/>
            <a:ext cx="648072" cy="720080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лыбающееся лицо 6"/>
          <p:cNvSpPr/>
          <p:nvPr/>
        </p:nvSpPr>
        <p:spPr>
          <a:xfrm>
            <a:off x="7788696" y="5486819"/>
            <a:ext cx="648072" cy="720080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лыбающееся лицо 7"/>
          <p:cNvSpPr/>
          <p:nvPr/>
        </p:nvSpPr>
        <p:spPr>
          <a:xfrm>
            <a:off x="7812360" y="620688"/>
            <a:ext cx="648072" cy="720080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Улыбающееся лицо 8"/>
          <p:cNvSpPr/>
          <p:nvPr/>
        </p:nvSpPr>
        <p:spPr>
          <a:xfrm>
            <a:off x="751798" y="2348880"/>
            <a:ext cx="648072" cy="720080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Улыбающееся лицо 9"/>
          <p:cNvSpPr/>
          <p:nvPr/>
        </p:nvSpPr>
        <p:spPr>
          <a:xfrm>
            <a:off x="3347864" y="5805264"/>
            <a:ext cx="648072" cy="720080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Улыбающееся лицо 10"/>
          <p:cNvSpPr/>
          <p:nvPr/>
        </p:nvSpPr>
        <p:spPr>
          <a:xfrm>
            <a:off x="2843808" y="476672"/>
            <a:ext cx="648072" cy="720080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399870" y="879103"/>
            <a:ext cx="608845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Поздравляем!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02265356"/>
      </p:ext>
    </p:extLst>
  </p:cSld>
  <p:clrMapOvr>
    <a:masterClrMapping/>
  </p:clrMapOvr>
  <p:transition spd="slow" advTm="12404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620688"/>
            <a:ext cx="7272808" cy="54546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4725144"/>
            <a:ext cx="849694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extrusionH="57150"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Приятных и интересных  прогулок!</a:t>
            </a:r>
            <a:endParaRPr lang="ru-RU" sz="5400" b="1" cap="none" spc="0" dirty="0">
              <a:ln>
                <a:solidFill>
                  <a:srgbClr val="FFFF00"/>
                </a:solidFill>
                <a:prstDash val="solid"/>
              </a:ln>
              <a:solidFill>
                <a:srgbClr val="FF000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3" name="Облако 2"/>
          <p:cNvSpPr/>
          <p:nvPr/>
        </p:nvSpPr>
        <p:spPr>
          <a:xfrm rot="1418229">
            <a:off x="5391826" y="827345"/>
            <a:ext cx="3816424" cy="129614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50454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289">
        <p14:reveal/>
      </p:transition>
    </mc:Choice>
    <mc:Fallback xmlns="">
      <p:transition spd="slow" advTm="528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69" t="13264" r="16955"/>
          <a:stretch/>
        </p:blipFill>
        <p:spPr bwMode="auto">
          <a:xfrm>
            <a:off x="1187624" y="908720"/>
            <a:ext cx="4722975" cy="47284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 rot="19779047">
            <a:off x="298333" y="2967335"/>
            <a:ext cx="85473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Побольше отличников</a:t>
            </a:r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sym typeface="Wingdings" panose="05000000000000000000" pitchFamily="2" charset="2"/>
              </a:rPr>
              <a:t>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Сердце 5"/>
          <p:cNvSpPr/>
          <p:nvPr/>
        </p:nvSpPr>
        <p:spPr>
          <a:xfrm>
            <a:off x="6876256" y="3933056"/>
            <a:ext cx="1303994" cy="1296144"/>
          </a:xfrm>
          <a:prstGeom prst="hear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91695775"/>
      </p:ext>
    </p:extLst>
  </p:cSld>
  <p:clrMapOvr>
    <a:masterClrMapping/>
  </p:clrMapOvr>
  <p:transition spd="slow" advTm="5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980728"/>
            <a:ext cx="6692974" cy="50197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 rot="10800000">
            <a:off x="116172" y="1124744"/>
            <a:ext cx="89116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Один рок-н-ролл на уме</a:t>
            </a:r>
            <a:r>
              <a:rPr lang="ru-RU" sz="5400" b="1" cap="none" spc="0" dirty="0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sym typeface="Wingdings" panose="05000000000000000000" pitchFamily="2" charset="2"/>
              </a:rPr>
              <a:t></a:t>
            </a:r>
            <a:endParaRPr lang="ru-RU" sz="5400" b="1" cap="none" spc="0" dirty="0">
              <a:ln w="11430"/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Молния 3"/>
          <p:cNvSpPr/>
          <p:nvPr/>
        </p:nvSpPr>
        <p:spPr>
          <a:xfrm>
            <a:off x="1043608" y="1916832"/>
            <a:ext cx="4392488" cy="1442518"/>
          </a:xfrm>
          <a:prstGeom prst="lightningBolt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 rot="1319083">
            <a:off x="2728" y="4535642"/>
            <a:ext cx="5810309" cy="116955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5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Иногда глядеть на жизнь </a:t>
            </a:r>
          </a:p>
          <a:p>
            <a:pPr algn="ctr"/>
            <a:r>
              <a:rPr lang="ru-RU" sz="35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глазами детей</a:t>
            </a:r>
            <a:endParaRPr lang="ru-RU" sz="35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28452832"/>
      </p:ext>
    </p:extLst>
  </p:cSld>
  <p:clrMapOvr>
    <a:masterClrMapping/>
  </p:clrMapOvr>
  <p:transition spd="slow" advTm="8956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6" r="22440"/>
          <a:stretch/>
        </p:blipFill>
        <p:spPr bwMode="auto">
          <a:xfrm>
            <a:off x="831509" y="1196752"/>
            <a:ext cx="3625923" cy="45351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61681" y="1412776"/>
            <a:ext cx="3664951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Желаем вам</a:t>
            </a:r>
          </a:p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Счастья и удачи!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Сердце 3"/>
          <p:cNvSpPr/>
          <p:nvPr/>
        </p:nvSpPr>
        <p:spPr>
          <a:xfrm>
            <a:off x="179512" y="5315450"/>
            <a:ext cx="1303994" cy="1296144"/>
          </a:xfrm>
          <a:prstGeom prst="hear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8534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4948">
        <p14:vortex dir="r"/>
      </p:transition>
    </mc:Choice>
    <mc:Fallback xmlns="">
      <p:transition spd="slow" advTm="494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436" y="836712"/>
            <a:ext cx="7056784" cy="52925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71846" y="866883"/>
            <a:ext cx="8401147" cy="923330"/>
          </a:xfrm>
          <a:prstGeom prst="rect">
            <a:avLst/>
          </a:prstGeom>
          <a:noFill/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3"/>
                </a:solidFill>
                <a:effectLst/>
              </a:rPr>
              <a:t>Больше сказки в жизни!</a:t>
            </a: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4" name="Улыбающееся лицо 3"/>
          <p:cNvSpPr/>
          <p:nvPr/>
        </p:nvSpPr>
        <p:spPr>
          <a:xfrm>
            <a:off x="7092280" y="4509120"/>
            <a:ext cx="1440160" cy="1008112"/>
          </a:xfrm>
          <a:prstGeom prst="smileyFac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00"/>
              </a:solidFill>
            </a:endParaRPr>
          </a:p>
        </p:txBody>
      </p:sp>
      <p:sp>
        <p:nvSpPr>
          <p:cNvPr id="5" name="Улыбающееся лицо 4"/>
          <p:cNvSpPr/>
          <p:nvPr/>
        </p:nvSpPr>
        <p:spPr>
          <a:xfrm>
            <a:off x="395536" y="5174348"/>
            <a:ext cx="1440160" cy="1008112"/>
          </a:xfrm>
          <a:prstGeom prst="smileyFac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00"/>
              </a:solidFill>
            </a:endParaRPr>
          </a:p>
        </p:txBody>
      </p:sp>
      <p:sp>
        <p:nvSpPr>
          <p:cNvPr id="6" name="Улыбающееся лицо 5"/>
          <p:cNvSpPr/>
          <p:nvPr/>
        </p:nvSpPr>
        <p:spPr>
          <a:xfrm>
            <a:off x="181356" y="2276872"/>
            <a:ext cx="1440160" cy="1008112"/>
          </a:xfrm>
          <a:prstGeom prst="smileyFac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96793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7579">
        <p14:vortex dir="r"/>
      </p:transition>
    </mc:Choice>
    <mc:Fallback xmlns="">
      <p:transition spd="slow" advTm="757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322" y="599728"/>
            <a:ext cx="6773366" cy="50800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955104" y="4149080"/>
            <a:ext cx="700358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Мальчики! Давайте </a:t>
            </a:r>
          </a:p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Жить дружно</a:t>
            </a:r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sym typeface="Wingdings" panose="05000000000000000000" pitchFamily="2" charset="2"/>
              </a:rPr>
              <a:t>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Улыбающееся лицо 3"/>
          <p:cNvSpPr/>
          <p:nvPr/>
        </p:nvSpPr>
        <p:spPr>
          <a:xfrm>
            <a:off x="7452320" y="1124744"/>
            <a:ext cx="1440160" cy="1008112"/>
          </a:xfrm>
          <a:prstGeom prst="smileyFac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00"/>
              </a:solidFill>
            </a:endParaRPr>
          </a:p>
        </p:txBody>
      </p:sp>
      <p:sp>
        <p:nvSpPr>
          <p:cNvPr id="5" name="Улыбающееся лицо 4"/>
          <p:cNvSpPr/>
          <p:nvPr/>
        </p:nvSpPr>
        <p:spPr>
          <a:xfrm rot="17059867">
            <a:off x="137607" y="2115165"/>
            <a:ext cx="1440160" cy="1008112"/>
          </a:xfrm>
          <a:prstGeom prst="smileyFac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00"/>
              </a:solidFill>
            </a:endParaRPr>
          </a:p>
        </p:txBody>
      </p:sp>
      <p:sp>
        <p:nvSpPr>
          <p:cNvPr id="6" name="Улыбающееся лицо 5"/>
          <p:cNvSpPr/>
          <p:nvPr/>
        </p:nvSpPr>
        <p:spPr>
          <a:xfrm rot="7204975">
            <a:off x="7452319" y="5175697"/>
            <a:ext cx="1440160" cy="1008112"/>
          </a:xfrm>
          <a:prstGeom prst="smileyFac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5470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9718">
        <p:blinds dir="vert"/>
      </p:transition>
    </mc:Choice>
    <mc:Fallback xmlns="">
      <p:transition spd="slow" advTm="9718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33" t="5083" r="14974" b="4047"/>
          <a:stretch/>
        </p:blipFill>
        <p:spPr bwMode="auto">
          <a:xfrm>
            <a:off x="1907704" y="958114"/>
            <a:ext cx="4824536" cy="48075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 rot="21089966">
            <a:off x="1011698" y="3610343"/>
            <a:ext cx="7455311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Шагать по жизни </a:t>
            </a:r>
          </a:p>
          <a:p>
            <a:pPr algn="ctr"/>
            <a:r>
              <a:rPr lang="ru-RU" sz="5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уверенными шагами!</a:t>
            </a:r>
            <a:endParaRPr lang="ru-RU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4" name="Улыбающееся лицо 3"/>
          <p:cNvSpPr/>
          <p:nvPr/>
        </p:nvSpPr>
        <p:spPr>
          <a:xfrm>
            <a:off x="7092280" y="5013176"/>
            <a:ext cx="1440160" cy="1008112"/>
          </a:xfrm>
          <a:prstGeom prst="smileyFac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00"/>
              </a:solidFill>
            </a:endParaRPr>
          </a:p>
        </p:txBody>
      </p:sp>
      <p:sp>
        <p:nvSpPr>
          <p:cNvPr id="5" name="Улыбающееся лицо 4"/>
          <p:cNvSpPr/>
          <p:nvPr/>
        </p:nvSpPr>
        <p:spPr>
          <a:xfrm rot="10230615">
            <a:off x="202907" y="2353775"/>
            <a:ext cx="1440160" cy="1008112"/>
          </a:xfrm>
          <a:prstGeom prst="smileyFac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00"/>
              </a:solidFill>
            </a:endParaRPr>
          </a:p>
        </p:txBody>
      </p:sp>
      <p:sp>
        <p:nvSpPr>
          <p:cNvPr id="6" name="Улыбающееся лицо 5"/>
          <p:cNvSpPr/>
          <p:nvPr/>
        </p:nvSpPr>
        <p:spPr>
          <a:xfrm rot="18371482">
            <a:off x="6878822" y="1495066"/>
            <a:ext cx="1440160" cy="1008112"/>
          </a:xfrm>
          <a:prstGeom prst="smileyFac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93980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8449">
        <p14:glitter pattern="hexagon"/>
      </p:transition>
    </mc:Choice>
    <mc:Fallback xmlns="">
      <p:transition spd="slow" advTm="844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578" b="32967"/>
          <a:stretch/>
        </p:blipFill>
        <p:spPr bwMode="auto">
          <a:xfrm>
            <a:off x="827585" y="980728"/>
            <a:ext cx="2880319" cy="47303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9" t="7445" r="17741" b="22697"/>
          <a:stretch/>
        </p:blipFill>
        <p:spPr bwMode="auto">
          <a:xfrm>
            <a:off x="4788024" y="980728"/>
            <a:ext cx="3705913" cy="51214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Солнце 1"/>
          <p:cNvSpPr/>
          <p:nvPr/>
        </p:nvSpPr>
        <p:spPr>
          <a:xfrm>
            <a:off x="6839744" y="-78133"/>
            <a:ext cx="2304256" cy="2376264"/>
          </a:xfrm>
          <a:prstGeom prst="sun">
            <a:avLst/>
          </a:prstGeom>
          <a:solidFill>
            <a:srgbClr val="FFC00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Улыбающееся лицо 5"/>
          <p:cNvSpPr/>
          <p:nvPr/>
        </p:nvSpPr>
        <p:spPr>
          <a:xfrm rot="19810910">
            <a:off x="7548531" y="3879444"/>
            <a:ext cx="1440160" cy="1008112"/>
          </a:xfrm>
          <a:prstGeom prst="smileyFac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00"/>
              </a:solidFill>
            </a:endParaRPr>
          </a:p>
        </p:txBody>
      </p:sp>
      <p:sp>
        <p:nvSpPr>
          <p:cNvPr id="7" name="Улыбающееся лицо 6"/>
          <p:cNvSpPr/>
          <p:nvPr/>
        </p:nvSpPr>
        <p:spPr>
          <a:xfrm>
            <a:off x="3491880" y="404664"/>
            <a:ext cx="1440160" cy="1008112"/>
          </a:xfrm>
          <a:prstGeom prst="smileyFac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00"/>
              </a:solidFill>
            </a:endParaRPr>
          </a:p>
        </p:txBody>
      </p:sp>
      <p:sp>
        <p:nvSpPr>
          <p:cNvPr id="8" name="Улыбающееся лицо 7"/>
          <p:cNvSpPr/>
          <p:nvPr/>
        </p:nvSpPr>
        <p:spPr>
          <a:xfrm rot="3188600">
            <a:off x="-137387" y="3084061"/>
            <a:ext cx="1440160" cy="1008112"/>
          </a:xfrm>
          <a:prstGeom prst="smileyFac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7042" y="5440493"/>
            <a:ext cx="906049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8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Хорошего отдыха</a:t>
            </a:r>
            <a:endParaRPr lang="ru-RU" sz="8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9818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7966">
        <p14:ripple/>
      </p:transition>
    </mc:Choice>
    <mc:Fallback xmlns="">
      <p:transition spd="slow" advTm="796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259" y="1052736"/>
            <a:ext cx="3385263" cy="45136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025405"/>
            <a:ext cx="3240360" cy="45410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42983" y="5271591"/>
            <a:ext cx="6802055" cy="116955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ru-RU" sz="7000" b="1" cap="none" spc="0" dirty="0" smtClean="0">
                <a:ln w="12700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Новых побед!!!</a:t>
            </a:r>
          </a:p>
        </p:txBody>
      </p:sp>
      <p:sp>
        <p:nvSpPr>
          <p:cNvPr id="7" name="Улыбающееся лицо 6"/>
          <p:cNvSpPr/>
          <p:nvPr/>
        </p:nvSpPr>
        <p:spPr>
          <a:xfrm rot="3188600">
            <a:off x="620218" y="3483136"/>
            <a:ext cx="720080" cy="504056"/>
          </a:xfrm>
          <a:prstGeom prst="smileyFac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00"/>
              </a:solidFill>
            </a:endParaRPr>
          </a:p>
        </p:txBody>
      </p:sp>
      <p:sp>
        <p:nvSpPr>
          <p:cNvPr id="8" name="Улыбающееся лицо 7"/>
          <p:cNvSpPr/>
          <p:nvPr/>
        </p:nvSpPr>
        <p:spPr>
          <a:xfrm rot="3188600">
            <a:off x="7588691" y="4548866"/>
            <a:ext cx="1440160" cy="1008112"/>
          </a:xfrm>
          <a:prstGeom prst="smileyFac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00"/>
              </a:solidFill>
            </a:endParaRPr>
          </a:p>
        </p:txBody>
      </p:sp>
      <p:sp>
        <p:nvSpPr>
          <p:cNvPr id="9" name="Улыбающееся лицо 8"/>
          <p:cNvSpPr/>
          <p:nvPr/>
        </p:nvSpPr>
        <p:spPr>
          <a:xfrm rot="20245797">
            <a:off x="4005482" y="3504297"/>
            <a:ext cx="720080" cy="504056"/>
          </a:xfrm>
          <a:prstGeom prst="smileyFac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00"/>
              </a:solidFill>
            </a:endParaRPr>
          </a:p>
        </p:txBody>
      </p:sp>
      <p:sp>
        <p:nvSpPr>
          <p:cNvPr id="10" name="Улыбающееся лицо 9"/>
          <p:cNvSpPr/>
          <p:nvPr/>
        </p:nvSpPr>
        <p:spPr>
          <a:xfrm rot="16512544">
            <a:off x="4701584" y="519880"/>
            <a:ext cx="720080" cy="504056"/>
          </a:xfrm>
          <a:prstGeom prst="smileyFac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04091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11026">
        <p14:shred/>
      </p:transition>
    </mc:Choice>
    <mc:Fallback xmlns="">
      <p:transition spd="slow" advTm="1102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60" t="12137" r="8176" b="16504"/>
          <a:stretch/>
        </p:blipFill>
        <p:spPr bwMode="auto">
          <a:xfrm>
            <a:off x="5364088" y="1400410"/>
            <a:ext cx="2604655" cy="40732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908720"/>
            <a:ext cx="3777593" cy="50367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27584" y="764704"/>
            <a:ext cx="7290242" cy="59093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Учеников своих любить,</a:t>
            </a:r>
            <a:br>
              <a:rPr lang="ru-RU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ru-RU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Делиться с ними знанием,</a:t>
            </a:r>
            <a:br>
              <a:rPr lang="ru-RU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ru-RU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И с каждым классом </a:t>
            </a:r>
            <a:endParaRPr lang="ru-RU" sz="54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 algn="ctr"/>
            <a:r>
              <a:rPr lang="ru-RU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находить</a:t>
            </a:r>
            <a:r>
              <a:rPr lang="ru-RU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ru-RU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ru-RU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Взаимопонимание!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0999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8342">
        <p14:flythrough/>
      </p:transition>
    </mc:Choice>
    <mc:Fallback xmlns="">
      <p:transition spd="slow" advTm="834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75" y="-12262"/>
            <a:ext cx="8360097" cy="6537606"/>
          </a:xfrm>
          <a:prstGeom prst="rect">
            <a:avLst/>
          </a:prstGeom>
        </p:spPr>
      </p:pic>
      <p:sp>
        <p:nvSpPr>
          <p:cNvPr id="2" name="AutoShape 4" descr="http://s56.radikal.ru/i153/1206/e3/12130bbaf20b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6" descr="http://s56.radikal.ru/i153/1206/e3/12130bbaf20b.gi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932619" y="5355793"/>
            <a:ext cx="7415608" cy="11695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7000" b="1" cap="none" spc="0" dirty="0" smtClean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 праздником</a:t>
            </a:r>
            <a:r>
              <a:rPr lang="ru-RU" sz="7000" b="1" cap="none" spc="0" dirty="0" smtClean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sym typeface="Wingdings" panose="05000000000000000000" pitchFamily="2" charset="2"/>
              </a:rPr>
              <a:t></a:t>
            </a:r>
            <a:endParaRPr lang="ru-RU" sz="7000" b="1" cap="none" spc="0" dirty="0">
              <a:ln w="11430">
                <a:solidFill>
                  <a:srgbClr val="00206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AutoShape 9" descr="Гильдии Северо-Запада 3 года!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8543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4007">
        <p14:vortex dir="r"/>
      </p:transition>
    </mc:Choice>
    <mc:Fallback xmlns="">
      <p:transition spd="slow" advTm="400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7042" y="1052736"/>
            <a:ext cx="8150243" cy="517064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0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Дорогая </a:t>
            </a:r>
            <a:r>
              <a:rPr lang="ru-RU" sz="3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Ольга Дмитриевна, </a:t>
            </a:r>
          </a:p>
          <a:p>
            <a:pPr algn="ctr"/>
            <a:r>
              <a:rPr lang="ru-RU" sz="3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Вы </a:t>
            </a:r>
            <a:r>
              <a:rPr lang="ru-RU" sz="30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для нас человек, </a:t>
            </a:r>
            <a:endParaRPr lang="ru-RU" sz="30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sz="3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 </a:t>
            </a:r>
            <a:r>
              <a:rPr lang="ru-RU" sz="30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которому </a:t>
            </a:r>
            <a:r>
              <a:rPr lang="ru-RU" sz="3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мы </a:t>
            </a:r>
            <a:r>
              <a:rPr lang="ru-RU" sz="30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всегда можем обратиться </a:t>
            </a:r>
            <a:endParaRPr lang="ru-RU" sz="30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sz="3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 </a:t>
            </a:r>
            <a:r>
              <a:rPr lang="ru-RU" sz="30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советом и поддержкой. </a:t>
            </a:r>
            <a:endParaRPr lang="ru-RU" sz="30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sz="3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Оставайтесь </a:t>
            </a:r>
            <a:r>
              <a:rPr lang="ru-RU" sz="30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такой же чуткой к нашим </a:t>
            </a:r>
            <a:endParaRPr lang="ru-RU" sz="30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sz="3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проблемам </a:t>
            </a:r>
            <a:r>
              <a:rPr lang="ru-RU" sz="30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 радостям. </a:t>
            </a:r>
            <a:endParaRPr lang="ru-RU" sz="30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sz="3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 </a:t>
            </a:r>
            <a:r>
              <a:rPr lang="ru-RU" sz="30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Вашу заботу </a:t>
            </a:r>
            <a:endParaRPr lang="ru-RU" sz="30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sz="3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 </a:t>
            </a:r>
            <a:r>
              <a:rPr lang="ru-RU" sz="30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внимание мы всегда будем </a:t>
            </a:r>
            <a:endParaRPr lang="ru-RU" sz="30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sz="3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отвечать </a:t>
            </a:r>
            <a:r>
              <a:rPr lang="ru-RU" sz="30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своим доверием и любовью. </a:t>
            </a:r>
            <a:endParaRPr lang="ru-RU" sz="30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sz="3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Большого </a:t>
            </a:r>
            <a:r>
              <a:rPr lang="ru-RU" sz="30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Вам счастья и здоровья. </a:t>
            </a:r>
            <a:endParaRPr lang="ru-RU" sz="30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sz="3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Мы </a:t>
            </a:r>
            <a:r>
              <a:rPr lang="ru-RU" sz="30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ценим Вас.</a:t>
            </a:r>
          </a:p>
        </p:txBody>
      </p:sp>
    </p:spTree>
    <p:extLst>
      <p:ext uri="{BB962C8B-B14F-4D97-AF65-F5344CB8AC3E}">
        <p14:creationId xmlns:p14="http://schemas.microsoft.com/office/powerpoint/2010/main" val="4054270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26921">
        <p14:flash/>
      </p:transition>
    </mc:Choice>
    <mc:Fallback xmlns="">
      <p:transition spd="slow" advClick="0" advTm="2692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2|2.4|2.5|1.8|1.3|2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1.4|1.1|2.2|2.5|1.4|1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2|1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2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1.6|1.2|1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.9|1.5|2.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2.3|2.5|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2|1|0.8|1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.1|1|1.9|1.5|0.8|1.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.2|2.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утюр">
  <a:themeElements>
    <a:clrScheme name="Другая 2">
      <a:dk1>
        <a:srgbClr val="77D5EA"/>
      </a:dk1>
      <a:lt1>
        <a:sysClr val="window" lastClr="FFFFFF"/>
      </a:lt1>
      <a:dk2>
        <a:srgbClr val="00B050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Смокинг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194</TotalTime>
  <Words>113</Words>
  <Application>Microsoft Office PowerPoint</Application>
  <PresentationFormat>Экран (4:3)</PresentationFormat>
  <Paragraphs>30</Paragraphs>
  <Slides>14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Кутюр</vt:lpstr>
      <vt:lpstr>С днем учителя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 днем учителя</dc:title>
  <dc:creator>Афсари</dc:creator>
  <cp:lastModifiedBy>Афсари</cp:lastModifiedBy>
  <cp:revision>18</cp:revision>
  <dcterms:created xsi:type="dcterms:W3CDTF">2013-10-03T15:18:22Z</dcterms:created>
  <dcterms:modified xsi:type="dcterms:W3CDTF">2013-10-03T18:56:51Z</dcterms:modified>
</cp:coreProperties>
</file>