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7" r:id="rId14"/>
    <p:sldId id="268" r:id="rId15"/>
    <p:sldId id="269" r:id="rId16"/>
    <p:sldId id="270" r:id="rId17"/>
    <p:sldId id="271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9434"/>
            <a:ext cx="9144000" cy="166913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Команда </a:t>
            </a:r>
            <a:r>
              <a:rPr lang="ru-RU" b="1" u="sng" dirty="0" smtClean="0">
                <a:solidFill>
                  <a:srgbClr val="FF0000"/>
                </a:solidFill>
              </a:rPr>
              <a:t>«</a:t>
            </a:r>
            <a:r>
              <a:rPr lang="ru-RU" sz="5400" b="1" i="1" u="sng" dirty="0" smtClean="0">
                <a:solidFill>
                  <a:srgbClr val="FF0000"/>
                </a:solidFill>
              </a:rPr>
              <a:t>Лидер</a:t>
            </a:r>
            <a:r>
              <a:rPr lang="ru-RU" b="1" u="sng" dirty="0" smtClean="0">
                <a:solidFill>
                  <a:srgbClr val="FF0000"/>
                </a:solidFill>
              </a:rPr>
              <a:t>»</a:t>
            </a:r>
            <a:r>
              <a:rPr lang="en-US" b="1" u="sng" dirty="0" smtClean="0">
                <a:solidFill>
                  <a:srgbClr val="FF0000"/>
                </a:solidFill>
              </a:rPr>
              <a:t/>
            </a:r>
            <a:br>
              <a:rPr lang="en-US" b="1" u="sng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МБОУ СОШ № 9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8574"/>
            <a:ext cx="9144000" cy="5174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044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0"/>
            <a:ext cx="4860032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Победа</a:t>
            </a:r>
            <a:r>
              <a:rPr lang="ru-RU" dirty="0" smtClean="0">
                <a:solidFill>
                  <a:srgbClr val="FF0000"/>
                </a:solidFill>
              </a:rPr>
              <a:t> и только </a:t>
            </a:r>
            <a:r>
              <a:rPr lang="ru-RU" sz="4800" b="1" dirty="0" smtClean="0">
                <a:solidFill>
                  <a:srgbClr val="FF0000"/>
                </a:solidFill>
              </a:rPr>
              <a:t>победа</a:t>
            </a:r>
            <a:r>
              <a:rPr lang="ru-RU" dirty="0" smtClean="0">
                <a:solidFill>
                  <a:srgbClr val="FF0000"/>
                </a:solidFill>
              </a:rPr>
              <a:t> в игре </a:t>
            </a:r>
            <a:r>
              <a:rPr lang="ru-RU" u="sng" dirty="0" smtClean="0">
                <a:solidFill>
                  <a:srgbClr val="FF0000"/>
                </a:solidFill>
              </a:rPr>
              <a:t>«Патриот»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5805264"/>
            <a:ext cx="360040" cy="3208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Admin\Desktop\Y7ThQbFBK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1850"/>
            <a:ext cx="4283968" cy="33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nBe2ul3PjH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3968" cy="34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55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/>
              <a:t>Мы – дети своей страны, мы не можем иначе</a:t>
            </a:r>
            <a:endParaRPr lang="ru-RU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9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18"/>
            <a:ext cx="4427984" cy="6856582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ru-RU" sz="5400" dirty="0" smtClean="0"/>
              <a:t>Наш город – самый молодой!</a:t>
            </a:r>
            <a:br>
              <a:rPr lang="ru-RU" sz="5400" dirty="0" smtClean="0"/>
            </a:br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27 регион – самый лучший !</a:t>
            </a:r>
            <a:endParaRPr lang="ru-RU" sz="5400" dirty="0"/>
          </a:p>
        </p:txBody>
      </p:sp>
      <p:pic>
        <p:nvPicPr>
          <p:cNvPr id="4098" name="Picture 2" descr="C:\Users\Admin\Desktop\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4716016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i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55570"/>
            <a:ext cx="4716016" cy="321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08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Как Юности символ с открытой душой,</a:t>
            </a:r>
            <a:br>
              <a:rPr lang="ru-RU" dirty="0" smtClean="0"/>
            </a:br>
            <a:r>
              <a:rPr lang="ru-RU" dirty="0" smtClean="0"/>
              <a:t>Стоит наш Амурск над великой рекой.</a:t>
            </a:r>
            <a:endParaRPr lang="ru-RU" dirty="0"/>
          </a:p>
        </p:txBody>
      </p:sp>
      <p:pic>
        <p:nvPicPr>
          <p:cNvPr id="5122" name="Picture 2" descr="C:\Users\Admin\Desktop\20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57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6" y="0"/>
            <a:ext cx="3419874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i="1" dirty="0" smtClean="0"/>
              <a:t>Здесь наше идет беззаботное детство.</a:t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/>
            </a:r>
            <a:br>
              <a:rPr lang="ru-RU" sz="3600" i="1" dirty="0" smtClean="0"/>
            </a:br>
            <a:r>
              <a:rPr lang="ru-RU" sz="3600" i="1" dirty="0" smtClean="0"/>
              <a:t> И молодость с городом связана тесно.</a:t>
            </a:r>
            <a:endParaRPr lang="ru-RU" sz="3600" i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572412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2412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55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48880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dirty="0" smtClean="0"/>
              <a:t>А так же школе нашей хвала и честь, </a:t>
            </a:r>
            <a:br>
              <a:rPr lang="ru-RU" dirty="0" smtClean="0"/>
            </a:br>
            <a:r>
              <a:rPr lang="ru-RU" dirty="0" smtClean="0"/>
              <a:t>Ведь наше объединение развивается именно здесь.</a:t>
            </a:r>
            <a:endParaRPr lang="ru-RU" dirty="0"/>
          </a:p>
        </p:txBody>
      </p:sp>
      <p:pic>
        <p:nvPicPr>
          <p:cNvPr id="7170" name="Picture 2" descr="C:\Users\Admin\Desktop\ukY267z49F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2037"/>
            <a:ext cx="486003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GODSSnLAeR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348880"/>
            <a:ext cx="4283968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87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8162" y="0"/>
            <a:ext cx="5665838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3465513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>
                <a:solidFill>
                  <a:srgbClr val="FF0000"/>
                </a:solidFill>
              </a:rPr>
              <a:t>Мы – один за всех и все за одного .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Честь школы для нас превыше всего.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8195" name="Picture 3" descr="\\193.168.1.23\общая\Личкин Д.П\патриот\IMG_59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162" y="3284984"/>
            <a:ext cx="5665838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84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 </a:t>
            </a:r>
            <a:r>
              <a:rPr lang="ru-RU" b="1" u="sng" dirty="0" smtClean="0">
                <a:solidFill>
                  <a:srgbClr val="FF0000"/>
                </a:solidFill>
              </a:rPr>
              <a:t>«Лидера» </a:t>
            </a:r>
            <a:r>
              <a:rPr lang="ru-RU" dirty="0" smtClean="0">
                <a:solidFill>
                  <a:srgbClr val="FF0000"/>
                </a:solidFill>
              </a:rPr>
              <a:t>есть жизненный принцип ,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Что бы не случилось, сила – в единстве!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570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88024" y="0"/>
            <a:ext cx="4355976" cy="6858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Разобрать и собрать автомат на ура!</a:t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ru-RU" sz="4800" dirty="0" smtClean="0">
                <a:solidFill>
                  <a:srgbClr val="FF0000"/>
                </a:solidFill>
              </a:rPr>
              <a:t> </a:t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ru-RU" sz="4800" dirty="0" smtClean="0">
                <a:solidFill>
                  <a:srgbClr val="FF0000"/>
                </a:solidFill>
              </a:rPr>
              <a:t>Для нас уже просто детская игра.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10242" name="Picture 2" descr="\\193.168.1.23\общая\Личкин Д.П\патриот\IMG_607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80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 flipH="1">
            <a:off x="3707904" y="1600200"/>
            <a:ext cx="940296" cy="452596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028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4139952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Стрельба по мишени сложнее дается,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Но кто не пасует, тот цели добьётся!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3" descr="\\193.168.1.23\общая\Личкин Д.П\патриот\IMG_60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2656"/>
            <a:ext cx="4499992" cy="616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30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F:\патрио\IMAG07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755512" cy="438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959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Ориентирование на местности – полезное умение.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С каждым из нас можно в разведку без сомнения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Admin\Desktop\RNaOaluM5Z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93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dirty="0" smtClean="0"/>
              <a:t>Как медпомощь оказать мы должны уметь и знать.</a:t>
            </a:r>
            <a:br>
              <a:rPr lang="ru-RU" sz="3600" dirty="0" smtClean="0"/>
            </a:br>
            <a:r>
              <a:rPr lang="ru-RU" sz="3600" dirty="0" smtClean="0"/>
              <a:t> В полевых условиях Главное – здоровье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9144000" cy="501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3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Быть лидером – значит вести за собой ,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 Добиваться поставленной цели сквозь бури и зной.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9"/>
            <a:ext cx="4320480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 descr="\\193.168.1.23\общая\Личкин Д.П\патриот\14799027774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25" y="1345673"/>
            <a:ext cx="4860032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37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Главное – действовать плечом к плечу. </a:t>
            </a:r>
            <a:br>
              <a:rPr lang="ru-RU" sz="2800" dirty="0" smtClean="0">
                <a:solidFill>
                  <a:srgbClr val="FF0000"/>
                </a:solidFill>
              </a:rPr>
            </a:br>
            <a:r>
              <a:rPr lang="ru-RU" sz="2800" dirty="0" smtClean="0">
                <a:solidFill>
                  <a:srgbClr val="FF0000"/>
                </a:solidFill>
              </a:rPr>
              <a:t>Вовремя протянуть руку товарищу.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9"/>
            <a:ext cx="9122017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008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Недаром наша родина – </a:t>
            </a:r>
            <a:r>
              <a:rPr lang="ru-RU" sz="3200" b="1" u="sng" dirty="0" smtClean="0">
                <a:solidFill>
                  <a:srgbClr val="FF0000"/>
                </a:solidFill>
              </a:rPr>
              <a:t>Россия</a:t>
            </a:r>
            <a:r>
              <a:rPr lang="ru-RU" sz="3200" dirty="0" smtClean="0">
                <a:solidFill>
                  <a:srgbClr val="FF0000"/>
                </a:solidFill>
              </a:rPr>
              <a:t> !</a:t>
            </a:r>
            <a:br>
              <a:rPr lang="ru-RU" sz="3200" dirty="0" smtClean="0">
                <a:solidFill>
                  <a:srgbClr val="FF0000"/>
                </a:solidFill>
              </a:rPr>
            </a:br>
            <a:r>
              <a:rPr lang="ru-RU" sz="3200" dirty="0" smtClean="0">
                <a:solidFill>
                  <a:srgbClr val="FF0000"/>
                </a:solidFill>
              </a:rPr>
              <a:t>Мы вместе здесь и в этом наша сила !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484784"/>
            <a:ext cx="9252520" cy="537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917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9434"/>
            <a:ext cx="9144000" cy="166913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Мы вместе все</a:t>
            </a:r>
            <a:br>
              <a:rPr lang="ru-RU" sz="6000" b="1" dirty="0" smtClean="0">
                <a:solidFill>
                  <a:srgbClr val="FF0000"/>
                </a:solidFill>
              </a:rPr>
            </a:br>
            <a:r>
              <a:rPr lang="ru-RU" sz="6000" b="1" dirty="0" smtClean="0">
                <a:solidFill>
                  <a:srgbClr val="FF0000"/>
                </a:solidFill>
              </a:rPr>
              <a:t>и в этом наша сила!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8574"/>
            <a:ext cx="9144000" cy="5174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058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112</Words>
  <Application>Microsoft Office PowerPoint</Application>
  <PresentationFormat>Экран (4:3)</PresentationFormat>
  <Paragraphs>17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Команда «Лидер» МБОУ СОШ № 9</vt:lpstr>
      <vt:lpstr>Победа и только победа в игре «Патриот»</vt:lpstr>
      <vt:lpstr>Мы – дети своей страны, мы не можем иначе</vt:lpstr>
      <vt:lpstr>Наш город – самый молодой!  27 регион – самый лучший !</vt:lpstr>
      <vt:lpstr>Как Юности символ с открытой душой, Стоит наш Амурск над великой рекой.</vt:lpstr>
      <vt:lpstr>Здесь наше идет беззаботное детство.    И молодость с городом связана тесно.</vt:lpstr>
      <vt:lpstr>А так же школе нашей хвала и честь,  Ведь наше объединение развивается именно здесь.</vt:lpstr>
      <vt:lpstr>Презентация PowerPoint</vt:lpstr>
      <vt:lpstr>У «Лидера» есть жизненный принцип , Что бы не случилось, сила – в единстве!</vt:lpstr>
      <vt:lpstr>Разобрать и собрать автомат на ура!   Для нас уже просто детская игра.</vt:lpstr>
      <vt:lpstr>Стрельба по мишени сложнее дается,   Но кто не пасует, тот цели добьётся! </vt:lpstr>
      <vt:lpstr>Презентация PowerPoint</vt:lpstr>
      <vt:lpstr>Ориентирование на местности – полезное умение.  С каждым из нас можно в разведку без сомнения</vt:lpstr>
      <vt:lpstr>Как медпомощь оказать мы должны уметь и знать.  В полевых условиях Главное – здоровье.</vt:lpstr>
      <vt:lpstr>Быть лидером – значит вести за собой ,  Добиваться поставленной цели сквозь бури и зной.</vt:lpstr>
      <vt:lpstr>Главное – действовать плечом к плечу.  Вовремя протянуть руку товарищу.</vt:lpstr>
      <vt:lpstr>Недаром наша родина – Россия ! Мы вместе здесь и в этом наша сила ! </vt:lpstr>
      <vt:lpstr>Мы вместе все и в этом наша сила!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Команда «Лидер»</dc:title>
  <dc:creator>Admin</dc:creator>
  <cp:lastModifiedBy>Ученик</cp:lastModifiedBy>
  <cp:revision>12</cp:revision>
  <dcterms:created xsi:type="dcterms:W3CDTF">2017-01-27T04:48:59Z</dcterms:created>
  <dcterms:modified xsi:type="dcterms:W3CDTF">2017-01-27T07:00:51Z</dcterms:modified>
</cp:coreProperties>
</file>