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2" r:id="rId18"/>
    <p:sldId id="283" r:id="rId19"/>
    <p:sldId id="274" r:id="rId20"/>
    <p:sldId id="276" r:id="rId21"/>
    <p:sldId id="275" r:id="rId22"/>
    <p:sldId id="277" r:id="rId23"/>
    <p:sldId id="279" r:id="rId24"/>
    <p:sldId id="280" r:id="rId25"/>
    <p:sldId id="284" r:id="rId26"/>
    <p:sldId id="281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38EC9-1EBD-4757-B338-8D4270CA32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6A13D-429A-4EBF-827B-FC97DD34CD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A387B-83B1-44B2-956B-32229266B2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0D5D5-B268-483F-90B3-EEBC723841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E3B1E-4CFF-405E-84BC-E286B662F5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C83E7-8B19-4AC1-8025-F06CB51947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C9040-F224-429A-9C96-169D4005EB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B0CA7-B552-404F-9EED-D2C2DC6505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3AEF5-6059-4D43-A41A-DE33E347B5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973E5-17B2-49AC-9ECD-1EB4C45D101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BFC12-B62F-499D-82FE-2A98D03ACC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74D790-0323-43AF-B7F6-5004510CEE2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0" y="2590800"/>
            <a:ext cx="5181600" cy="1470025"/>
          </a:xfrm>
        </p:spPr>
        <p:txBody>
          <a:bodyPr/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подсмотрел…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27908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Подорожник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143000"/>
            <a:ext cx="5105400" cy="4906963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  </a:t>
            </a:r>
            <a:r>
              <a:rPr lang="ru-RU" sz="1800" b="1" dirty="0" smtClean="0"/>
              <a:t>Подорожник— ценное лекарственное растение. Подорожник обладает кровоостанавливающим, противовоспалительным и ранозаживляющим действием — известно, что листья этого растения (их необходимо предварительно разжевать или растолочь, чтоб пустили сок!) прикладывают к ране для обеззараживания и скорейшего заживления, а также для вытягивания гноя из чирьев. Кроме того в листьях и плодах подорожников много слизи, и препараты из них хорошо действуют на желудок и кишечник, снимая воспаление и обволакивая.</a:t>
            </a:r>
            <a:endParaRPr lang="ru-RU" sz="1800" b="1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95400"/>
            <a:ext cx="3124200" cy="455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8630" y="1295400"/>
            <a:ext cx="3124200" cy="455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799" y="304800"/>
            <a:ext cx="8708571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199" y="304800"/>
            <a:ext cx="8333483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Самолёт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7010400" cy="512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Дурнишник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43000"/>
            <a:ext cx="7620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3058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Паук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83058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8229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Ручной ткацкий станок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371600"/>
            <a:ext cx="8229600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Муравейник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82296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8229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76400"/>
            <a:ext cx="6096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33400" y="609600"/>
            <a:ext cx="830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1. Покрытие из иголок и веточек. Защищает жилище от превратностей погоды, ремонтируется и обновляется рабочими муравьями.</a:t>
            </a:r>
          </a:p>
          <a:p>
            <a:endParaRPr lang="ru-RU" b="1" dirty="0" smtClean="0"/>
          </a:p>
          <a:p>
            <a:r>
              <a:rPr lang="ru-RU" b="1" dirty="0" smtClean="0"/>
              <a:t>2. "Солярий" - камера, нагреваемая лучами солнца. Весной обитатели забегают сюда погреться.</a:t>
            </a:r>
          </a:p>
          <a:p>
            <a:endParaRPr lang="ru-RU" b="1" dirty="0" smtClean="0"/>
          </a:p>
          <a:p>
            <a:r>
              <a:rPr lang="ru-RU" b="1" dirty="0" smtClean="0"/>
              <a:t>3. Один из входов. Охраняется солдатами. Служит вентиляционным каналом.</a:t>
            </a:r>
          </a:p>
          <a:p>
            <a:endParaRPr lang="ru-RU" b="1" dirty="0" smtClean="0"/>
          </a:p>
          <a:p>
            <a:r>
              <a:rPr lang="ru-RU" b="1" dirty="0" smtClean="0"/>
              <a:t>4. "Кладбище". Сюда рабочие муравьи относят умерших собратьев и мусор.</a:t>
            </a:r>
          </a:p>
          <a:p>
            <a:endParaRPr lang="ru-RU" b="1" dirty="0" smtClean="0"/>
          </a:p>
          <a:p>
            <a:r>
              <a:rPr lang="ru-RU" b="1" dirty="0" smtClean="0"/>
              <a:t>5. Зимовальная камера. Насекомые собираются здесь, чтобы пережить холода в состоянии </a:t>
            </a:r>
            <a:r>
              <a:rPr lang="ru-RU" b="1" dirty="0" err="1" smtClean="0"/>
              <a:t>полуспячки</a:t>
            </a:r>
            <a:r>
              <a:rPr lang="ru-RU" b="1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752600"/>
            <a:ext cx="59055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686800" cy="45259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1800" b="1" kern="1200" dirty="0">
                <a:latin typeface="Arial" charset="0"/>
              </a:rPr>
              <a:t>6. "Хлебный амбар". Здесь муравьи хранят зерна.</a:t>
            </a:r>
          </a:p>
          <a:p>
            <a:pPr>
              <a:spcBef>
                <a:spcPct val="0"/>
              </a:spcBef>
            </a:pPr>
            <a:endParaRPr lang="ru-RU" sz="1800" b="1" kern="1200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ru-RU" sz="1800" b="1" kern="1200" dirty="0">
                <a:latin typeface="Arial" charset="0"/>
              </a:rPr>
              <a:t>7. Царская камера, где живет матка, откладывающая до полутора тысяч яиц в день. За ней ухаживают рабочие муравьи.</a:t>
            </a:r>
          </a:p>
          <a:p>
            <a:pPr>
              <a:spcBef>
                <a:spcPct val="0"/>
              </a:spcBef>
            </a:pPr>
            <a:endParaRPr lang="ru-RU" sz="1800" b="1" kern="1200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ru-RU" sz="1800" b="1" kern="1200" dirty="0">
                <a:latin typeface="Arial" charset="0"/>
              </a:rPr>
              <a:t>8. Камеры с яйцами, личинками и куколками.</a:t>
            </a:r>
          </a:p>
          <a:p>
            <a:pPr>
              <a:spcBef>
                <a:spcPct val="0"/>
              </a:spcBef>
            </a:pPr>
            <a:endParaRPr lang="ru-RU" sz="1800" b="1" kern="1200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ru-RU" sz="1800" b="1" kern="1200" dirty="0">
                <a:latin typeface="Arial" charset="0"/>
              </a:rPr>
              <a:t>9. "Коровник", где муравьи содержат тлей.</a:t>
            </a:r>
          </a:p>
          <a:p>
            <a:pPr>
              <a:spcBef>
                <a:spcPct val="0"/>
              </a:spcBef>
            </a:pPr>
            <a:endParaRPr lang="ru-RU" sz="1800" b="1" kern="1200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ru-RU" sz="1800" b="1" kern="1200" dirty="0">
                <a:latin typeface="Arial" charset="0"/>
              </a:rPr>
              <a:t>10. "Мясная кладовка", куда фуражиры приносят гусениц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0" y="2209800"/>
            <a:ext cx="30480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Змея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5791200" cy="5631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Шприц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815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что подсказал ему это эпизод?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305800" cy="4939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Зеркало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199"/>
            <a:ext cx="8153400" cy="497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изобретатели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219200"/>
            <a:ext cx="7010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изобретатели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19199"/>
            <a:ext cx="7543800" cy="499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изобретатели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9200"/>
            <a:ext cx="7696200" cy="495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изобретатели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Лимон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69342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838200"/>
            <a:ext cx="8153400" cy="534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Магический фрукт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4572000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  </a:t>
            </a:r>
            <a:r>
              <a:rPr lang="ru-RU" sz="2000" b="1" dirty="0" smtClean="0"/>
              <a:t>  Этот цитрусовый фрукт может многое. Может убрать налет и накипь с посуды. Для этого нужно срезать кожуру с лимона, положи ее в чайник, кастрюлю то есть, в ту посуду, которую хочешь почистить. Заливаем водой и пускай покипит 15- 20 минут. А еще этот кислый фрукт дарит блеск кожаной обуви. Когда почистишь обувь специальными средствами, после этого отполируй туфли долькой лимона и после этого протри бархатным лоскутком. А если поставили пятно на диванной </a:t>
            </a:r>
            <a:r>
              <a:rPr lang="ru-RU" sz="2000" b="1" dirty="0" err="1" smtClean="0"/>
              <a:t>оббивке</a:t>
            </a:r>
            <a:r>
              <a:rPr lang="ru-RU" sz="2000" b="1" dirty="0" smtClean="0"/>
              <a:t> или ковре, то лимон тоже здесь помощник. Нанеси несколько капель лимонного сока на пятно и покрой слоем творога. Снимаем это "чистящее средство" через несколько часов и промываем.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Вьюнок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305800" cy="491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053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это ещё не всё…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19200"/>
            <a:ext cx="7391400" cy="4922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380</Words>
  <Application>Microsoft Office PowerPoint</Application>
  <PresentationFormat>Экран (4:3)</PresentationFormat>
  <Paragraphs>41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Оформление по умолчанию</vt:lpstr>
      <vt:lpstr>Человек подсмотрел…</vt:lpstr>
      <vt:lpstr>Подорожник</vt:lpstr>
      <vt:lpstr>Презентация PowerPoint</vt:lpstr>
      <vt:lpstr>Презентация PowerPoint</vt:lpstr>
      <vt:lpstr>Самолёт</vt:lpstr>
      <vt:lpstr>Дурнишник </vt:lpstr>
      <vt:lpstr>Презентация PowerPoint</vt:lpstr>
      <vt:lpstr>Паук</vt:lpstr>
      <vt:lpstr>Презентация PowerPoint</vt:lpstr>
      <vt:lpstr>Ручной ткацкий станок</vt:lpstr>
      <vt:lpstr>Муравейник</vt:lpstr>
      <vt:lpstr>Презентация PowerPoint</vt:lpstr>
      <vt:lpstr>Презентация PowerPoint</vt:lpstr>
      <vt:lpstr>Презентация PowerPoint</vt:lpstr>
      <vt:lpstr>Змея</vt:lpstr>
      <vt:lpstr>Шприц</vt:lpstr>
      <vt:lpstr>А что подсказал ему это эпизод?</vt:lpstr>
      <vt:lpstr>Зеркало</vt:lpstr>
      <vt:lpstr>Мы изобретатели</vt:lpstr>
      <vt:lpstr>Мы изобретатели</vt:lpstr>
      <vt:lpstr>Мы изобретатели</vt:lpstr>
      <vt:lpstr>Мы изобретатели</vt:lpstr>
      <vt:lpstr>Лимон</vt:lpstr>
      <vt:lpstr>Магический фрукт  </vt:lpstr>
      <vt:lpstr>Вьюнок</vt:lpstr>
      <vt:lpstr>И это ещё не всё…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9</cp:revision>
  <cp:lastPrinted>1601-01-01T00:00:00Z</cp:lastPrinted>
  <dcterms:created xsi:type="dcterms:W3CDTF">1601-01-01T00:00:00Z</dcterms:created>
  <dcterms:modified xsi:type="dcterms:W3CDTF">2012-01-19T19:11:57Z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