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8" r:id="rId2"/>
    <p:sldId id="259" r:id="rId3"/>
    <p:sldId id="263" r:id="rId4"/>
    <p:sldId id="261" r:id="rId5"/>
    <p:sldId id="265" r:id="rId6"/>
    <p:sldId id="266" r:id="rId7"/>
    <p:sldId id="264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974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C6D4562-1C5F-4ACA-9B49-EA392211189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154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14.04.2011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47423783_x_6bcb12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23850" y="188913"/>
            <a:ext cx="2819400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классный час</a:t>
            </a: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323850" y="2997200"/>
            <a:ext cx="8351838" cy="360045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 dirty="0" smtClean="0">
                <a:ln w="1270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Всегда ли дружба важнее всего?</a:t>
            </a:r>
            <a:endParaRPr lang="ru-RU" sz="3600" kern="10" dirty="0">
              <a:ln w="12700">
                <a:solidFill>
                  <a:srgbClr val="00FF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1628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183880" cy="4187952"/>
          </a:xfrm>
        </p:spPr>
        <p:txBody>
          <a:bodyPr/>
          <a:lstStyle/>
          <a:p>
            <a:pPr marL="0" indent="0" algn="just">
              <a:buNone/>
            </a:pP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Самый прекрасный подарок после мудрости, которым могла бы одарить нас природа, - это дружба.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Ларошфуко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французский писатель)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295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2124075" y="476672"/>
            <a:ext cx="49688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Дружба-</a:t>
            </a: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611188" y="1412776"/>
            <a:ext cx="7921625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ru-RU" sz="2800" b="1" dirty="0"/>
              <a:t>взаимная привязанность двух или более людей, тесная связь их; </a:t>
            </a:r>
            <a:endParaRPr lang="ru-RU" sz="2800" b="1" dirty="0" smtClean="0"/>
          </a:p>
          <a:p>
            <a:pPr algn="just"/>
            <a:r>
              <a:rPr lang="ru-RU" sz="2800" b="1" dirty="0" smtClean="0"/>
              <a:t>в </a:t>
            </a:r>
            <a:r>
              <a:rPr lang="ru-RU" sz="2800" b="1" dirty="0"/>
              <a:t>добром смысле - бескорыстная, стойкая приязнь, основанная на любви и уважении; </a:t>
            </a:r>
            <a:endParaRPr lang="ru-RU" sz="2800" b="1" dirty="0" smtClean="0"/>
          </a:p>
          <a:p>
            <a:pPr algn="just"/>
            <a:r>
              <a:rPr lang="ru-RU" sz="2800" b="1" dirty="0" smtClean="0"/>
              <a:t>в </a:t>
            </a:r>
            <a:r>
              <a:rPr lang="ru-RU" sz="2800" b="1" dirty="0"/>
              <a:t>дурном - тесная связь, основанная на взаимных выгодах.</a:t>
            </a:r>
            <a:endParaRPr lang="ru-RU" sz="2800" dirty="0"/>
          </a:p>
          <a:p>
            <a:pPr algn="ctr"/>
            <a:endParaRPr lang="ru-RU" sz="2000" b="1" i="1" dirty="0">
              <a:solidFill>
                <a:srgbClr val="FF6600"/>
              </a:solidFill>
            </a:endParaRPr>
          </a:p>
          <a:p>
            <a:pPr algn="r"/>
            <a:r>
              <a:rPr lang="ru-RU" sz="4400" b="1" dirty="0"/>
              <a:t>                 </a:t>
            </a:r>
            <a:r>
              <a:rPr lang="ru-RU" sz="4000" b="1" i="1" dirty="0">
                <a:solidFill>
                  <a:srgbClr val="FF5050"/>
                </a:solidFill>
              </a:rPr>
              <a:t>Из словаря  </a:t>
            </a:r>
          </a:p>
          <a:p>
            <a:pPr algn="r"/>
            <a:r>
              <a:rPr lang="ru-RU" sz="4000" b="1" i="1" dirty="0">
                <a:solidFill>
                  <a:srgbClr val="FF5050"/>
                </a:solidFill>
              </a:rPr>
              <a:t>                                 </a:t>
            </a:r>
            <a:r>
              <a:rPr lang="ru-RU" sz="4000" b="1" i="1" dirty="0" smtClean="0">
                <a:solidFill>
                  <a:srgbClr val="FF5050"/>
                </a:solidFill>
              </a:rPr>
              <a:t>Даля.</a:t>
            </a:r>
            <a:endParaRPr lang="ru-RU" sz="4000" b="1" i="1" dirty="0">
              <a:solidFill>
                <a:srgbClr val="FF5050"/>
              </a:solidFill>
            </a:endParaRPr>
          </a:p>
        </p:txBody>
      </p:sp>
      <p:pic>
        <p:nvPicPr>
          <p:cNvPr id="3078" name="Picture 6" descr="b23"/>
          <p:cNvPicPr>
            <a:picLocks noGrp="1" noChangeAspect="1" noChangeArrowheads="1" noCrop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7544" y="4470053"/>
            <a:ext cx="2808287" cy="23764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243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95" y="22882"/>
            <a:ext cx="912107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 descr="C:\Users\Антоновы\Desktop\друзья\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4" y="-27777"/>
            <a:ext cx="9791700" cy="719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Антоновы\Desktop\друзья\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3290"/>
            <a:ext cx="9372696" cy="703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Антоновы\Desktop\друзья\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5" y="40295"/>
            <a:ext cx="9791700" cy="7303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Антоновы\Desktop\друзья\1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75494"/>
            <a:ext cx="9770626" cy="732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Антоновы\Desktop\друзья\9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95" y="-28352"/>
            <a:ext cx="9835409" cy="7371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92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/>
    </mc:Choice>
    <mc:Fallback xmlns="">
      <p:transition spd="slow"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78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930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Антоновы\Desktop\05-24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t="34362" r="-1" b="6546"/>
          <a:stretch/>
        </p:blipFill>
        <p:spPr bwMode="auto">
          <a:xfrm>
            <a:off x="23231" y="1"/>
            <a:ext cx="91491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71800" y="1988840"/>
            <a:ext cx="1872208" cy="2592288"/>
          </a:xfrm>
          <a:custGeom>
            <a:avLst/>
            <a:gdLst>
              <a:gd name="connsiteX0" fmla="*/ 0 w 1512168"/>
              <a:gd name="connsiteY0" fmla="*/ 0 h 2592288"/>
              <a:gd name="connsiteX1" fmla="*/ 1512168 w 1512168"/>
              <a:gd name="connsiteY1" fmla="*/ 0 h 2592288"/>
              <a:gd name="connsiteX2" fmla="*/ 1512168 w 1512168"/>
              <a:gd name="connsiteY2" fmla="*/ 2592288 h 2592288"/>
              <a:gd name="connsiteX3" fmla="*/ 0 w 1512168"/>
              <a:gd name="connsiteY3" fmla="*/ 2592288 h 2592288"/>
              <a:gd name="connsiteX4" fmla="*/ 0 w 1512168"/>
              <a:gd name="connsiteY4" fmla="*/ 0 h 2592288"/>
              <a:gd name="connsiteX0" fmla="*/ 18288 w 1512168"/>
              <a:gd name="connsiteY0" fmla="*/ 164592 h 2592288"/>
              <a:gd name="connsiteX1" fmla="*/ 1512168 w 1512168"/>
              <a:gd name="connsiteY1" fmla="*/ 0 h 2592288"/>
              <a:gd name="connsiteX2" fmla="*/ 1512168 w 1512168"/>
              <a:gd name="connsiteY2" fmla="*/ 2592288 h 2592288"/>
              <a:gd name="connsiteX3" fmla="*/ 0 w 1512168"/>
              <a:gd name="connsiteY3" fmla="*/ 2592288 h 2592288"/>
              <a:gd name="connsiteX4" fmla="*/ 18288 w 1512168"/>
              <a:gd name="connsiteY4" fmla="*/ 164592 h 2592288"/>
              <a:gd name="connsiteX0" fmla="*/ 173736 w 1512168"/>
              <a:gd name="connsiteY0" fmla="*/ 18288 h 2592288"/>
              <a:gd name="connsiteX1" fmla="*/ 1512168 w 1512168"/>
              <a:gd name="connsiteY1" fmla="*/ 0 h 2592288"/>
              <a:gd name="connsiteX2" fmla="*/ 1512168 w 1512168"/>
              <a:gd name="connsiteY2" fmla="*/ 2592288 h 2592288"/>
              <a:gd name="connsiteX3" fmla="*/ 0 w 1512168"/>
              <a:gd name="connsiteY3" fmla="*/ 2592288 h 2592288"/>
              <a:gd name="connsiteX4" fmla="*/ 173736 w 1512168"/>
              <a:gd name="connsiteY4" fmla="*/ 18288 h 2592288"/>
              <a:gd name="connsiteX0" fmla="*/ 173736 w 1512168"/>
              <a:gd name="connsiteY0" fmla="*/ 18288 h 2592288"/>
              <a:gd name="connsiteX1" fmla="*/ 1512168 w 1512168"/>
              <a:gd name="connsiteY1" fmla="*/ 0 h 2592288"/>
              <a:gd name="connsiteX2" fmla="*/ 1512168 w 1512168"/>
              <a:gd name="connsiteY2" fmla="*/ 2592288 h 2592288"/>
              <a:gd name="connsiteX3" fmla="*/ 0 w 1512168"/>
              <a:gd name="connsiteY3" fmla="*/ 2592288 h 2592288"/>
              <a:gd name="connsiteX4" fmla="*/ 173736 w 1512168"/>
              <a:gd name="connsiteY4" fmla="*/ 18288 h 2592288"/>
              <a:gd name="connsiteX0" fmla="*/ 201168 w 1512168"/>
              <a:gd name="connsiteY0" fmla="*/ 118872 h 2592288"/>
              <a:gd name="connsiteX1" fmla="*/ 1512168 w 1512168"/>
              <a:gd name="connsiteY1" fmla="*/ 0 h 2592288"/>
              <a:gd name="connsiteX2" fmla="*/ 1512168 w 1512168"/>
              <a:gd name="connsiteY2" fmla="*/ 2592288 h 2592288"/>
              <a:gd name="connsiteX3" fmla="*/ 0 w 1512168"/>
              <a:gd name="connsiteY3" fmla="*/ 2592288 h 2592288"/>
              <a:gd name="connsiteX4" fmla="*/ 201168 w 1512168"/>
              <a:gd name="connsiteY4" fmla="*/ 118872 h 2592288"/>
              <a:gd name="connsiteX0" fmla="*/ 201168 w 1512168"/>
              <a:gd name="connsiteY0" fmla="*/ 118872 h 2592288"/>
              <a:gd name="connsiteX1" fmla="*/ 376024 w 1512168"/>
              <a:gd name="connsiteY1" fmla="*/ 41128 h 2592288"/>
              <a:gd name="connsiteX2" fmla="*/ 1512168 w 1512168"/>
              <a:gd name="connsiteY2" fmla="*/ 0 h 2592288"/>
              <a:gd name="connsiteX3" fmla="*/ 1512168 w 1512168"/>
              <a:gd name="connsiteY3" fmla="*/ 2592288 h 2592288"/>
              <a:gd name="connsiteX4" fmla="*/ 0 w 1512168"/>
              <a:gd name="connsiteY4" fmla="*/ 2592288 h 2592288"/>
              <a:gd name="connsiteX5" fmla="*/ 201168 w 1512168"/>
              <a:gd name="connsiteY5" fmla="*/ 118872 h 259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2168" h="2592288">
                <a:moveTo>
                  <a:pt x="201168" y="118872"/>
                </a:moveTo>
                <a:cubicBezTo>
                  <a:pt x="210685" y="114293"/>
                  <a:pt x="366507" y="45707"/>
                  <a:pt x="376024" y="41128"/>
                </a:cubicBezTo>
                <a:lnTo>
                  <a:pt x="1512168" y="0"/>
                </a:lnTo>
                <a:lnTo>
                  <a:pt x="1512168" y="2592288"/>
                </a:lnTo>
                <a:lnTo>
                  <a:pt x="0" y="2592288"/>
                </a:lnTo>
                <a:cubicBezTo>
                  <a:pt x="57912" y="1734288"/>
                  <a:pt x="60960" y="976872"/>
                  <a:pt x="201168" y="118872"/>
                </a:cubicBezTo>
                <a:close/>
              </a:path>
            </a:pathLst>
          </a:cu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Налево пойдешь, дружбу найдешь!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99992" y="1988840"/>
            <a:ext cx="2016224" cy="2592288"/>
          </a:xfrm>
          <a:custGeom>
            <a:avLst/>
            <a:gdLst>
              <a:gd name="connsiteX0" fmla="*/ 0 w 1800200"/>
              <a:gd name="connsiteY0" fmla="*/ 0 h 2592288"/>
              <a:gd name="connsiteX1" fmla="*/ 1800200 w 1800200"/>
              <a:gd name="connsiteY1" fmla="*/ 0 h 2592288"/>
              <a:gd name="connsiteX2" fmla="*/ 1800200 w 1800200"/>
              <a:gd name="connsiteY2" fmla="*/ 2592288 h 2592288"/>
              <a:gd name="connsiteX3" fmla="*/ 0 w 1800200"/>
              <a:gd name="connsiteY3" fmla="*/ 2592288 h 2592288"/>
              <a:gd name="connsiteX4" fmla="*/ 0 w 1800200"/>
              <a:gd name="connsiteY4" fmla="*/ 0 h 2592288"/>
              <a:gd name="connsiteX0" fmla="*/ 0 w 1800200"/>
              <a:gd name="connsiteY0" fmla="*/ 0 h 2592288"/>
              <a:gd name="connsiteX1" fmla="*/ 1232152 w 1800200"/>
              <a:gd name="connsiteY1" fmla="*/ 13696 h 2592288"/>
              <a:gd name="connsiteX2" fmla="*/ 1800200 w 1800200"/>
              <a:gd name="connsiteY2" fmla="*/ 0 h 2592288"/>
              <a:gd name="connsiteX3" fmla="*/ 1800200 w 1800200"/>
              <a:gd name="connsiteY3" fmla="*/ 2592288 h 2592288"/>
              <a:gd name="connsiteX4" fmla="*/ 0 w 1800200"/>
              <a:gd name="connsiteY4" fmla="*/ 2592288 h 2592288"/>
              <a:gd name="connsiteX5" fmla="*/ 0 w 1800200"/>
              <a:gd name="connsiteY5" fmla="*/ 0 h 2592288"/>
              <a:gd name="connsiteX0" fmla="*/ 0 w 1899664"/>
              <a:gd name="connsiteY0" fmla="*/ 0 h 2592288"/>
              <a:gd name="connsiteX1" fmla="*/ 1232152 w 1899664"/>
              <a:gd name="connsiteY1" fmla="*/ 13696 h 2592288"/>
              <a:gd name="connsiteX2" fmla="*/ 1899664 w 1899664"/>
              <a:gd name="connsiteY2" fmla="*/ 562336 h 2592288"/>
              <a:gd name="connsiteX3" fmla="*/ 1800200 w 1899664"/>
              <a:gd name="connsiteY3" fmla="*/ 0 h 2592288"/>
              <a:gd name="connsiteX4" fmla="*/ 1800200 w 1899664"/>
              <a:gd name="connsiteY4" fmla="*/ 2592288 h 2592288"/>
              <a:gd name="connsiteX5" fmla="*/ 0 w 1899664"/>
              <a:gd name="connsiteY5" fmla="*/ 2592288 h 2592288"/>
              <a:gd name="connsiteX6" fmla="*/ 0 w 1899664"/>
              <a:gd name="connsiteY6" fmla="*/ 0 h 2592288"/>
              <a:gd name="connsiteX0" fmla="*/ 0 w 1899664"/>
              <a:gd name="connsiteY0" fmla="*/ 0 h 2592288"/>
              <a:gd name="connsiteX1" fmla="*/ 1232152 w 1899664"/>
              <a:gd name="connsiteY1" fmla="*/ 13696 h 2592288"/>
              <a:gd name="connsiteX2" fmla="*/ 1899664 w 1899664"/>
              <a:gd name="connsiteY2" fmla="*/ 562336 h 2592288"/>
              <a:gd name="connsiteX3" fmla="*/ 1800200 w 1899664"/>
              <a:gd name="connsiteY3" fmla="*/ 0 h 2592288"/>
              <a:gd name="connsiteX4" fmla="*/ 1800200 w 1899664"/>
              <a:gd name="connsiteY4" fmla="*/ 2592288 h 2592288"/>
              <a:gd name="connsiteX5" fmla="*/ 0 w 1899664"/>
              <a:gd name="connsiteY5" fmla="*/ 2592288 h 2592288"/>
              <a:gd name="connsiteX6" fmla="*/ 0 w 1899664"/>
              <a:gd name="connsiteY6" fmla="*/ 0 h 2592288"/>
              <a:gd name="connsiteX0" fmla="*/ 0 w 1899664"/>
              <a:gd name="connsiteY0" fmla="*/ 0 h 2592288"/>
              <a:gd name="connsiteX1" fmla="*/ 1232152 w 1899664"/>
              <a:gd name="connsiteY1" fmla="*/ 13696 h 2592288"/>
              <a:gd name="connsiteX2" fmla="*/ 1899664 w 1899664"/>
              <a:gd name="connsiteY2" fmla="*/ 562336 h 2592288"/>
              <a:gd name="connsiteX3" fmla="*/ 1800200 w 1899664"/>
              <a:gd name="connsiteY3" fmla="*/ 512064 h 2592288"/>
              <a:gd name="connsiteX4" fmla="*/ 1800200 w 1899664"/>
              <a:gd name="connsiteY4" fmla="*/ 2592288 h 2592288"/>
              <a:gd name="connsiteX5" fmla="*/ 0 w 1899664"/>
              <a:gd name="connsiteY5" fmla="*/ 2592288 h 2592288"/>
              <a:gd name="connsiteX6" fmla="*/ 0 w 1899664"/>
              <a:gd name="connsiteY6" fmla="*/ 0 h 2592288"/>
              <a:gd name="connsiteX0" fmla="*/ 0 w 1917952"/>
              <a:gd name="connsiteY0" fmla="*/ 0 h 2592288"/>
              <a:gd name="connsiteX1" fmla="*/ 1232152 w 1917952"/>
              <a:gd name="connsiteY1" fmla="*/ 13696 h 2592288"/>
              <a:gd name="connsiteX2" fmla="*/ 1917952 w 1917952"/>
              <a:gd name="connsiteY2" fmla="*/ 562336 h 2592288"/>
              <a:gd name="connsiteX3" fmla="*/ 1800200 w 1917952"/>
              <a:gd name="connsiteY3" fmla="*/ 512064 h 2592288"/>
              <a:gd name="connsiteX4" fmla="*/ 1800200 w 1917952"/>
              <a:gd name="connsiteY4" fmla="*/ 2592288 h 2592288"/>
              <a:gd name="connsiteX5" fmla="*/ 0 w 1917952"/>
              <a:gd name="connsiteY5" fmla="*/ 2592288 h 2592288"/>
              <a:gd name="connsiteX6" fmla="*/ 0 w 1917952"/>
              <a:gd name="connsiteY6" fmla="*/ 0 h 2592288"/>
              <a:gd name="connsiteX0" fmla="*/ 0 w 1917952"/>
              <a:gd name="connsiteY0" fmla="*/ 0 h 2592288"/>
              <a:gd name="connsiteX1" fmla="*/ 1232152 w 1917952"/>
              <a:gd name="connsiteY1" fmla="*/ 13696 h 2592288"/>
              <a:gd name="connsiteX2" fmla="*/ 1917952 w 1917952"/>
              <a:gd name="connsiteY2" fmla="*/ 562336 h 2592288"/>
              <a:gd name="connsiteX3" fmla="*/ 1800200 w 1917952"/>
              <a:gd name="connsiteY3" fmla="*/ 512064 h 2592288"/>
              <a:gd name="connsiteX4" fmla="*/ 1781912 w 1917952"/>
              <a:gd name="connsiteY4" fmla="*/ 2208240 h 2592288"/>
              <a:gd name="connsiteX5" fmla="*/ 0 w 1917952"/>
              <a:gd name="connsiteY5" fmla="*/ 2592288 h 2592288"/>
              <a:gd name="connsiteX6" fmla="*/ 0 w 1917952"/>
              <a:gd name="connsiteY6" fmla="*/ 0 h 2592288"/>
              <a:gd name="connsiteX0" fmla="*/ 0 w 1917952"/>
              <a:gd name="connsiteY0" fmla="*/ 0 h 2592288"/>
              <a:gd name="connsiteX1" fmla="*/ 1232152 w 1917952"/>
              <a:gd name="connsiteY1" fmla="*/ 13696 h 2592288"/>
              <a:gd name="connsiteX2" fmla="*/ 1917952 w 1917952"/>
              <a:gd name="connsiteY2" fmla="*/ 562336 h 2592288"/>
              <a:gd name="connsiteX3" fmla="*/ 1800200 w 1917952"/>
              <a:gd name="connsiteY3" fmla="*/ 512064 h 2592288"/>
              <a:gd name="connsiteX4" fmla="*/ 1708760 w 1917952"/>
              <a:gd name="connsiteY4" fmla="*/ 2564856 h 2592288"/>
              <a:gd name="connsiteX5" fmla="*/ 0 w 1917952"/>
              <a:gd name="connsiteY5" fmla="*/ 2592288 h 2592288"/>
              <a:gd name="connsiteX6" fmla="*/ 0 w 1917952"/>
              <a:gd name="connsiteY6" fmla="*/ 0 h 2592288"/>
              <a:gd name="connsiteX0" fmla="*/ 0 w 1863088"/>
              <a:gd name="connsiteY0" fmla="*/ 0 h 2592288"/>
              <a:gd name="connsiteX1" fmla="*/ 1232152 w 1863088"/>
              <a:gd name="connsiteY1" fmla="*/ 13696 h 2592288"/>
              <a:gd name="connsiteX2" fmla="*/ 1863088 w 1863088"/>
              <a:gd name="connsiteY2" fmla="*/ 571480 h 2592288"/>
              <a:gd name="connsiteX3" fmla="*/ 1800200 w 1863088"/>
              <a:gd name="connsiteY3" fmla="*/ 512064 h 2592288"/>
              <a:gd name="connsiteX4" fmla="*/ 1708760 w 1863088"/>
              <a:gd name="connsiteY4" fmla="*/ 2564856 h 2592288"/>
              <a:gd name="connsiteX5" fmla="*/ 0 w 1863088"/>
              <a:gd name="connsiteY5" fmla="*/ 2592288 h 2592288"/>
              <a:gd name="connsiteX6" fmla="*/ 0 w 1863088"/>
              <a:gd name="connsiteY6" fmla="*/ 0 h 2592288"/>
              <a:gd name="connsiteX0" fmla="*/ 0 w 1890520"/>
              <a:gd name="connsiteY0" fmla="*/ 0 h 2592288"/>
              <a:gd name="connsiteX1" fmla="*/ 1232152 w 1890520"/>
              <a:gd name="connsiteY1" fmla="*/ 13696 h 2592288"/>
              <a:gd name="connsiteX2" fmla="*/ 1890520 w 1890520"/>
              <a:gd name="connsiteY2" fmla="*/ 580624 h 2592288"/>
              <a:gd name="connsiteX3" fmla="*/ 1800200 w 1890520"/>
              <a:gd name="connsiteY3" fmla="*/ 512064 h 2592288"/>
              <a:gd name="connsiteX4" fmla="*/ 1708760 w 1890520"/>
              <a:gd name="connsiteY4" fmla="*/ 2564856 h 2592288"/>
              <a:gd name="connsiteX5" fmla="*/ 0 w 1890520"/>
              <a:gd name="connsiteY5" fmla="*/ 2592288 h 2592288"/>
              <a:gd name="connsiteX6" fmla="*/ 0 w 1890520"/>
              <a:gd name="connsiteY6" fmla="*/ 0 h 2592288"/>
              <a:gd name="connsiteX0" fmla="*/ 0 w 1890520"/>
              <a:gd name="connsiteY0" fmla="*/ 0 h 2592288"/>
              <a:gd name="connsiteX1" fmla="*/ 1232152 w 1890520"/>
              <a:gd name="connsiteY1" fmla="*/ 13696 h 2592288"/>
              <a:gd name="connsiteX2" fmla="*/ 1890520 w 1890520"/>
              <a:gd name="connsiteY2" fmla="*/ 589768 h 2592288"/>
              <a:gd name="connsiteX3" fmla="*/ 1800200 w 1890520"/>
              <a:gd name="connsiteY3" fmla="*/ 512064 h 2592288"/>
              <a:gd name="connsiteX4" fmla="*/ 1708760 w 1890520"/>
              <a:gd name="connsiteY4" fmla="*/ 2564856 h 2592288"/>
              <a:gd name="connsiteX5" fmla="*/ 0 w 1890520"/>
              <a:gd name="connsiteY5" fmla="*/ 2592288 h 2592288"/>
              <a:gd name="connsiteX6" fmla="*/ 0 w 1890520"/>
              <a:gd name="connsiteY6" fmla="*/ 0 h 259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90520" h="2592288">
                <a:moveTo>
                  <a:pt x="0" y="0"/>
                </a:moveTo>
                <a:lnTo>
                  <a:pt x="1232152" y="13696"/>
                </a:lnTo>
                <a:cubicBezTo>
                  <a:pt x="1375408" y="10648"/>
                  <a:pt x="1747264" y="592816"/>
                  <a:pt x="1890520" y="589768"/>
                </a:cubicBezTo>
                <a:cubicBezTo>
                  <a:pt x="1738493" y="502907"/>
                  <a:pt x="1833355" y="699509"/>
                  <a:pt x="1800200" y="512064"/>
                </a:cubicBezTo>
                <a:lnTo>
                  <a:pt x="1708760" y="2564856"/>
                </a:lnTo>
                <a:lnTo>
                  <a:pt x="0" y="259228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Направо пойдешь, друга потеряешь!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0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247423783_x_6bcb12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323850" y="2708920"/>
            <a:ext cx="8496622" cy="3024336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 dirty="0" smtClean="0">
                <a:ln w="1270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Всегда ли дружба важнее </a:t>
            </a:r>
            <a:r>
              <a:rPr lang="ru-RU" sz="3600" kern="10" dirty="0" smtClean="0">
                <a:ln w="1270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всего</a:t>
            </a:r>
            <a:r>
              <a:rPr lang="ru-RU" sz="3600" kern="10" dirty="0" smtClean="0">
                <a:ln w="12700">
                  <a:solidFill>
                    <a:srgbClr val="00FF00"/>
                  </a:solidFill>
                  <a:round/>
                  <a:headEnd/>
                  <a:tailEnd/>
                </a:ln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!?</a:t>
            </a:r>
            <a:endParaRPr lang="ru-RU" sz="3600" kern="10" dirty="0">
              <a:ln w="12700">
                <a:solidFill>
                  <a:srgbClr val="00FF00"/>
                </a:solidFill>
                <a:round/>
                <a:headEnd/>
                <a:tailEnd/>
              </a:ln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2521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375</TotalTime>
  <Words>92</Words>
  <Application>Microsoft Office PowerPoint</Application>
  <PresentationFormat>Экран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Антоновы</dc:creator>
  <cp:lastModifiedBy>sony vayo vgn-fw11lr</cp:lastModifiedBy>
  <cp:revision>18</cp:revision>
  <dcterms:created xsi:type="dcterms:W3CDTF">2011-03-27T09:54:45Z</dcterms:created>
  <dcterms:modified xsi:type="dcterms:W3CDTF">2011-04-14T08:42:36Z</dcterms:modified>
</cp:coreProperties>
</file>