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BC3BB82-3BCC-4246-A69B-2AACC0495315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FF44E3-9D0E-4B4C-9DF0-4F7D4CB77C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417986"/>
            <a:ext cx="7772400" cy="14700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429000"/>
            <a:ext cx="6400800" cy="2143140"/>
          </a:xfrm>
        </p:spPr>
        <p:txBody>
          <a:bodyPr>
            <a:noAutofit/>
          </a:bodyPr>
          <a:lstStyle/>
          <a:p>
            <a:pPr algn="r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Работу выполнил Козлов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Артём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ученик 1 а класса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«СОШ№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 имени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П.А.Столыпина</a:t>
            </a: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Классный руководитель: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Юрчук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Наталия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Ивановна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5" y="2060848"/>
            <a:ext cx="60356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Times New Roman"/>
                <a:ea typeface="Times New Roman"/>
              </a:rPr>
              <a:t>«Ромашка – белый лепесток. </a:t>
            </a:r>
            <a:endParaRPr lang="ru-RU" sz="3200" b="1" dirty="0" smtClean="0">
              <a:latin typeface="Times New Roman"/>
              <a:ea typeface="Times New Roman"/>
            </a:endParaRPr>
          </a:p>
          <a:p>
            <a:r>
              <a:rPr lang="ru-RU" sz="3200" b="1" dirty="0" smtClean="0">
                <a:latin typeface="Times New Roman"/>
                <a:ea typeface="Times New Roman"/>
              </a:rPr>
              <a:t>Ромашка </a:t>
            </a:r>
            <a:r>
              <a:rPr lang="ru-RU" sz="3200" b="1" dirty="0">
                <a:latin typeface="Times New Roman"/>
                <a:ea typeface="Times New Roman"/>
              </a:rPr>
              <a:t>– солнечный цветок»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«Символы России. Моя ромашковая Русь».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857364"/>
            <a:ext cx="8401080" cy="462598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решил участвовать в фестивале творчества «Символы России. Моя ромашковая Русь».</a:t>
            </a:r>
          </a:p>
          <a:p>
            <a:pPr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Ромашка- настоящий символ-цветок России. Ее изображают на матрешках, посуде или асфальте. Ромашка-это любовь, дружба, семья, детство. Она очень проста и ее легко узнать. Ромашка очень популярна среди нас, детей. Мы любим их рисовать и дарить своим мамам. Они расцветают очень рано и цветут до поздней осени. Белые лепестки ромашек- это доброта и скромность. А жёлтая корзинка ромашки- это жизнь и любовь к природе.</a:t>
            </a:r>
          </a:p>
          <a:p>
            <a:pPr>
              <a:buNone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Я выполнил поделку по технике «выжигание». Она называется «Ромашка и мои любимые сказочные герои».</a:t>
            </a:r>
          </a:p>
          <a:p>
            <a:pPr>
              <a:buNone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Для этого я использовал:</a:t>
            </a:r>
          </a:p>
          <a:p>
            <a:pPr lvl="1">
              <a:buFont typeface="+mj-lt"/>
              <a:buAutoNum type="arabicPeriod"/>
            </a:pP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ыжигатель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лобзик</a:t>
            </a: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фанера</a:t>
            </a: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бумага, простой карандаш</a:t>
            </a: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бусинки,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стикеры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акриловые краски</a:t>
            </a:r>
          </a:p>
          <a:p>
            <a:pPr lvl="1">
              <a:buFont typeface="+mj-lt"/>
              <a:buAutoNum type="arabicPeriod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глянцевый лак</a:t>
            </a:r>
          </a:p>
          <a:p>
            <a:pPr>
              <a:buNone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8686800" cy="71438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1.Я нарисовал эскиз ромашки на бумаге.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F:\Новая папка (2)\20161113_131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859004" y="-6643758"/>
            <a:ext cx="524256" cy="294894"/>
          </a:xfrm>
          <a:prstGeom prst="rect">
            <a:avLst/>
          </a:prstGeom>
          <a:noFill/>
        </p:spPr>
      </p:pic>
      <p:pic>
        <p:nvPicPr>
          <p:cNvPr id="1028" name="Picture 4" descr="F:\Новая папка (2)\20161113_131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87600" y="-7629525"/>
            <a:ext cx="524256" cy="294894"/>
          </a:xfrm>
          <a:prstGeom prst="rect">
            <a:avLst/>
          </a:prstGeom>
          <a:noFill/>
        </p:spPr>
      </p:pic>
      <p:pic>
        <p:nvPicPr>
          <p:cNvPr id="1026" name="Picture 2" descr="F:\Новая папка (2)\20161113_131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-7858204"/>
            <a:ext cx="4608000" cy="2592000"/>
          </a:xfrm>
          <a:prstGeom prst="rect">
            <a:avLst/>
          </a:prstGeom>
          <a:noFill/>
        </p:spPr>
      </p:pic>
      <p:pic>
        <p:nvPicPr>
          <p:cNvPr id="10" name="Picture 2" descr="F:\Новая папка (2)\20161113_131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8252" y="-7705804"/>
            <a:ext cx="4608000" cy="2592000"/>
          </a:xfrm>
          <a:prstGeom prst="rect">
            <a:avLst/>
          </a:prstGeom>
          <a:noFill/>
        </p:spPr>
      </p:pic>
      <p:pic>
        <p:nvPicPr>
          <p:cNvPr id="11" name="Picture 2" descr="F:\Новая папка (2)\20161113_131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0652" y="-7553404"/>
            <a:ext cx="4608000" cy="2592000"/>
          </a:xfrm>
          <a:prstGeom prst="rect">
            <a:avLst/>
          </a:prstGeom>
          <a:noFill/>
        </p:spPr>
      </p:pic>
      <p:pic>
        <p:nvPicPr>
          <p:cNvPr id="12" name="Рисунок 11" descr="20161113_1310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5918" y="2428868"/>
            <a:ext cx="5715040" cy="35718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2.При помощи лобзика распилил фанеру.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161113_1334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743945" y="2686638"/>
            <a:ext cx="4657460" cy="34275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3.Затем перенес этот рисунок на фанеру.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161113_1313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2571744"/>
            <a:ext cx="5572164" cy="34290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4.Приготовил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выжигатель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начал работать.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161113_1649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428868"/>
            <a:ext cx="5857884" cy="34290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С помощью акриловых красок раскрасил сказочных персонажей.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161113_1826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2500306"/>
            <a:ext cx="6286512" cy="3500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6.Работа подошла к завершению.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161113_194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893066" y="2678910"/>
            <a:ext cx="4643470" cy="3286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214553"/>
            <a:ext cx="8686800" cy="26432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</TotalTime>
  <Words>87</Words>
  <Application>Microsoft Office PowerPoint</Application>
  <PresentationFormat>Экран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 </vt:lpstr>
      <vt:lpstr>«Символы России. Моя ромашковая Русь».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«Ромашковый край» </dc:title>
  <dc:creator>Home</dc:creator>
  <cp:lastModifiedBy>Учитель</cp:lastModifiedBy>
  <cp:revision>10</cp:revision>
  <dcterms:created xsi:type="dcterms:W3CDTF">2016-11-13T20:29:26Z</dcterms:created>
  <dcterms:modified xsi:type="dcterms:W3CDTF">2016-11-14T06:56:08Z</dcterms:modified>
</cp:coreProperties>
</file>