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74" r:id="rId12"/>
    <p:sldId id="261" r:id="rId13"/>
    <p:sldId id="267" r:id="rId14"/>
    <p:sldId id="268" r:id="rId15"/>
    <p:sldId id="273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65C9FE2-B81E-4377-BD8D-F2C9CB32FE74}">
          <p14:sldIdLst>
            <p14:sldId id="256"/>
            <p14:sldId id="257"/>
            <p14:sldId id="258"/>
            <p14:sldId id="259"/>
            <p14:sldId id="260"/>
            <p14:sldId id="262"/>
            <p14:sldId id="263"/>
            <p14:sldId id="264"/>
            <p14:sldId id="265"/>
            <p14:sldId id="266"/>
            <p14:sldId id="274"/>
            <p14:sldId id="261"/>
            <p14:sldId id="267"/>
            <p14:sldId id="268"/>
            <p14:sldId id="273"/>
            <p14:sldId id="269"/>
            <p14:sldId id="270"/>
            <p14:sldId id="271"/>
            <p14:sldId id="272"/>
          </p14:sldIdLst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72" autoAdjust="0"/>
    <p:restoredTop sz="94660" autoAdjust="0"/>
  </p:normalViewPr>
  <p:slideViewPr>
    <p:cSldViewPr snapToGrid="0">
      <p:cViewPr>
        <p:scale>
          <a:sx n="84" d="100"/>
          <a:sy n="84" d="100"/>
        </p:scale>
        <p:origin x="-156" y="2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4D19FC-3734-4D4E-BA46-800AC26A2FA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44935F1-EA1C-4B97-A624-FAC64A9E07CF}">
      <dgm:prSet/>
      <dgm:spPr/>
      <dgm:t>
        <a:bodyPr/>
        <a:lstStyle/>
        <a:p>
          <a:pPr rtl="0"/>
          <a:r>
            <a:rPr lang="ru-RU" b="1" dirty="0" smtClean="0"/>
            <a:t>Фото моего любимца</a:t>
          </a:r>
          <a:endParaRPr lang="ru-RU" dirty="0"/>
        </a:p>
      </dgm:t>
    </dgm:pt>
    <dgm:pt modelId="{427B5809-C6E7-46E4-A89B-D6171136E6B1}" type="parTrans" cxnId="{B19C0F43-5A28-45CE-A69A-DDC49C4D860B}">
      <dgm:prSet/>
      <dgm:spPr/>
      <dgm:t>
        <a:bodyPr/>
        <a:lstStyle/>
        <a:p>
          <a:endParaRPr lang="ru-RU"/>
        </a:p>
      </dgm:t>
    </dgm:pt>
    <dgm:pt modelId="{AB9C00B5-A19A-4947-85FE-622CEF1C1825}" type="sibTrans" cxnId="{B19C0F43-5A28-45CE-A69A-DDC49C4D860B}">
      <dgm:prSet/>
      <dgm:spPr/>
      <dgm:t>
        <a:bodyPr/>
        <a:lstStyle/>
        <a:p>
          <a:endParaRPr lang="ru-RU"/>
        </a:p>
      </dgm:t>
    </dgm:pt>
    <dgm:pt modelId="{42BE7730-0B4D-4645-9EBD-BABC1CC514D8}" type="pres">
      <dgm:prSet presAssocID="{CD4D19FC-3734-4D4E-BA46-800AC26A2FA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E95F5E-EA47-4CA0-A2B5-77E59F1FA9C2}" type="pres">
      <dgm:prSet presAssocID="{B44935F1-EA1C-4B97-A624-FAC64A9E07C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9C0F43-5A28-45CE-A69A-DDC49C4D860B}" srcId="{CD4D19FC-3734-4D4E-BA46-800AC26A2FA7}" destId="{B44935F1-EA1C-4B97-A624-FAC64A9E07CF}" srcOrd="0" destOrd="0" parTransId="{427B5809-C6E7-46E4-A89B-D6171136E6B1}" sibTransId="{AB9C00B5-A19A-4947-85FE-622CEF1C1825}"/>
    <dgm:cxn modelId="{9BDF8D3E-3051-4A0E-A937-F4C96350079F}" type="presOf" srcId="{CD4D19FC-3734-4D4E-BA46-800AC26A2FA7}" destId="{42BE7730-0B4D-4645-9EBD-BABC1CC514D8}" srcOrd="0" destOrd="0" presId="urn:microsoft.com/office/officeart/2005/8/layout/vList2"/>
    <dgm:cxn modelId="{B15D0AB1-F28A-41D4-AB0A-0FE6B44BD046}" type="presOf" srcId="{B44935F1-EA1C-4B97-A624-FAC64A9E07CF}" destId="{17E95F5E-EA47-4CA0-A2B5-77E59F1FA9C2}" srcOrd="0" destOrd="0" presId="urn:microsoft.com/office/officeart/2005/8/layout/vList2"/>
    <dgm:cxn modelId="{428B7EB3-0556-4D4F-889B-1688C2C5D97B}" type="presParOf" srcId="{42BE7730-0B4D-4645-9EBD-BABC1CC514D8}" destId="{17E95F5E-EA47-4CA0-A2B5-77E59F1FA9C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676DBE-3BAB-452B-A58E-3712130B6932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5C5DDF-5BA1-4CB8-9C52-B3B5953E0777}">
      <dgm:prSet custT="1"/>
      <dgm:spPr/>
      <dgm:t>
        <a:bodyPr/>
        <a:lstStyle/>
        <a:p>
          <a:pPr rtl="0"/>
          <a:r>
            <a:rPr lang="ru-RU" sz="3600" b="1" dirty="0" smtClean="0"/>
            <a:t>Удивленный</a:t>
          </a:r>
          <a:endParaRPr lang="ru-RU" sz="3600" b="1" dirty="0"/>
        </a:p>
      </dgm:t>
    </dgm:pt>
    <dgm:pt modelId="{5B4069E1-56EB-478E-AE38-696A13FF1D46}" type="parTrans" cxnId="{44F71E8C-63EC-4858-9C37-5FC9C576E12E}">
      <dgm:prSet/>
      <dgm:spPr/>
      <dgm:t>
        <a:bodyPr/>
        <a:lstStyle/>
        <a:p>
          <a:endParaRPr lang="ru-RU"/>
        </a:p>
      </dgm:t>
    </dgm:pt>
    <dgm:pt modelId="{F7425771-8F35-44AD-ACB8-59D4E0419239}" type="sibTrans" cxnId="{44F71E8C-63EC-4858-9C37-5FC9C576E12E}">
      <dgm:prSet/>
      <dgm:spPr/>
      <dgm:t>
        <a:bodyPr/>
        <a:lstStyle/>
        <a:p>
          <a:endParaRPr lang="ru-RU"/>
        </a:p>
      </dgm:t>
    </dgm:pt>
    <dgm:pt modelId="{FAA3CA99-0016-496A-A64E-BF430C3BD689}" type="pres">
      <dgm:prSet presAssocID="{39676DBE-3BAB-452B-A58E-3712130B693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C3E657-293D-4388-840E-124E777A435B}" type="pres">
      <dgm:prSet presAssocID="{F65C5DDF-5BA1-4CB8-9C52-B3B5953E0777}" presName="circ1TxSh" presStyleLbl="vennNode1" presStyleIdx="0" presStyleCnt="1" custScaleX="152495" custLinFactNeighborX="-32639"/>
      <dgm:spPr/>
      <dgm:t>
        <a:bodyPr/>
        <a:lstStyle/>
        <a:p>
          <a:endParaRPr lang="ru-RU"/>
        </a:p>
      </dgm:t>
    </dgm:pt>
  </dgm:ptLst>
  <dgm:cxnLst>
    <dgm:cxn modelId="{44F71E8C-63EC-4858-9C37-5FC9C576E12E}" srcId="{39676DBE-3BAB-452B-A58E-3712130B6932}" destId="{F65C5DDF-5BA1-4CB8-9C52-B3B5953E0777}" srcOrd="0" destOrd="0" parTransId="{5B4069E1-56EB-478E-AE38-696A13FF1D46}" sibTransId="{F7425771-8F35-44AD-ACB8-59D4E0419239}"/>
    <dgm:cxn modelId="{88017C5A-91C6-40F4-B1EB-93E2B0D55109}" type="presOf" srcId="{39676DBE-3BAB-452B-A58E-3712130B6932}" destId="{FAA3CA99-0016-496A-A64E-BF430C3BD689}" srcOrd="0" destOrd="0" presId="urn:microsoft.com/office/officeart/2005/8/layout/venn1"/>
    <dgm:cxn modelId="{0553CF55-33E5-4AFA-B4F2-063421861999}" type="presOf" srcId="{F65C5DDF-5BA1-4CB8-9C52-B3B5953E0777}" destId="{50C3E657-293D-4388-840E-124E777A435B}" srcOrd="0" destOrd="0" presId="urn:microsoft.com/office/officeart/2005/8/layout/venn1"/>
    <dgm:cxn modelId="{5B5FCA8C-4945-4EC2-A352-9903CB14E631}" type="presParOf" srcId="{FAA3CA99-0016-496A-A64E-BF430C3BD689}" destId="{50C3E657-293D-4388-840E-124E777A435B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E95F5E-EA47-4CA0-A2B5-77E59F1FA9C2}">
      <dsp:nvSpPr>
        <dsp:cNvPr id="0" name=""/>
        <dsp:cNvSpPr/>
      </dsp:nvSpPr>
      <dsp:spPr>
        <a:xfrm>
          <a:off x="0" y="11880"/>
          <a:ext cx="3718455" cy="1347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/>
            <a:t>Фото моего любимца</a:t>
          </a:r>
          <a:endParaRPr lang="ru-RU" sz="3600" kern="1200" dirty="0"/>
        </a:p>
      </dsp:txBody>
      <dsp:txXfrm>
        <a:off x="65796" y="77676"/>
        <a:ext cx="3586863" cy="12162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3E657-293D-4388-840E-124E777A435B}">
      <dsp:nvSpPr>
        <dsp:cNvPr id="0" name=""/>
        <dsp:cNvSpPr/>
      </dsp:nvSpPr>
      <dsp:spPr>
        <a:xfrm>
          <a:off x="0" y="0"/>
          <a:ext cx="3718444" cy="243840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/>
            <a:t>Удивленный</a:t>
          </a:r>
          <a:endParaRPr lang="ru-RU" sz="3600" b="1" kern="1200" dirty="0"/>
        </a:p>
      </dsp:txBody>
      <dsp:txXfrm>
        <a:off x="544554" y="357096"/>
        <a:ext cx="2629336" cy="1724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93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459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3908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066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3264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7078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381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142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66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354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23824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0124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354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4152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4918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7754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804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4/3/2017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660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jpe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«Исследовательский проект»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Тема: «Мое любимое животное»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57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Выполнил ученик 1 «А» класса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err="1" smtClean="0"/>
              <a:t>Матюшко</a:t>
            </a:r>
            <a:r>
              <a:rPr lang="ru-RU" dirty="0"/>
              <a:t> </a:t>
            </a:r>
            <a:r>
              <a:rPr lang="ru-RU" dirty="0" smtClean="0"/>
              <a:t>Матвей 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778" y="2557463"/>
            <a:ext cx="5898443" cy="3317875"/>
          </a:xfrm>
        </p:spPr>
      </p:pic>
    </p:spTree>
    <p:extLst>
      <p:ext uri="{BB962C8B-B14F-4D97-AF65-F5344CB8AC3E}">
        <p14:creationId xmlns:p14="http://schemas.microsoft.com/office/powerpoint/2010/main" val="363453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Почему я выбрал эту тему?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 очень люблю кошек</a:t>
            </a:r>
          </a:p>
          <a:p>
            <a:r>
              <a:rPr lang="ru-RU" dirty="0" smtClean="0"/>
              <a:t>Хотел узнать историю появления кошек</a:t>
            </a:r>
          </a:p>
          <a:p>
            <a:r>
              <a:rPr lang="ru-RU" dirty="0" smtClean="0"/>
              <a:t>Как кошки влияют на нашу жизнь</a:t>
            </a:r>
          </a:p>
          <a:p>
            <a:r>
              <a:rPr lang="ru-RU" dirty="0" smtClean="0"/>
              <a:t>За что мы любим кошек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90" y="2556932"/>
            <a:ext cx="4040009" cy="358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05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ЗАДАЧИ МОЕГО ИССЛЕДОВАНИЯ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067" y="2405063"/>
            <a:ext cx="4065948" cy="33178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447800" y="2933700"/>
            <a:ext cx="5715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Изучить литературу о кошках, их повадках и привычках.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Вести наблюдения за своим котом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Сделать разнообразные фотографии кота, продемонстрировать его в различных действиях.</a:t>
            </a:r>
          </a:p>
          <a:p>
            <a:pPr marL="342900" indent="-342900">
              <a:buAutoNum type="arabicPeriod"/>
            </a:pP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Дать советы тем кто хочет завести домашнего любимца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822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6533" y="1490133"/>
            <a:ext cx="7247467" cy="4524315"/>
          </a:xfrm>
          <a:prstGeom prst="rect">
            <a:avLst/>
          </a:prstGeom>
          <a:gradFill>
            <a:gsLst>
              <a:gs pos="0">
                <a:schemeClr val="bg1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Цап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Тимоныч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это кот,</a:t>
            </a:r>
          </a:p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Наш жилец квартирный.</a:t>
            </a:r>
          </a:p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Он давно у нас живет,</a:t>
            </a:r>
          </a:p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Он большой и смирный.</a:t>
            </a:r>
          </a:p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Но зовем мы не спроста </a:t>
            </a:r>
          </a:p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Цап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Тимонычем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кота.</a:t>
            </a:r>
          </a:p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Наступи на хвост ему-</a:t>
            </a:r>
          </a:p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Сам узнаешь, почему!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8267" y="1303283"/>
            <a:ext cx="4077758" cy="471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0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accent6">
              <a:lumMod val="50000"/>
            </a:schemeClr>
          </a:fgClr>
          <a:bgClr>
            <a:schemeClr val="accent6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i="1" dirty="0" smtClean="0">
                <a:solidFill>
                  <a:schemeClr val="accent4">
                    <a:lumMod val="50000"/>
                  </a:schemeClr>
                </a:solidFill>
              </a:rPr>
              <a:t>Для решения задач я выбрал методы:</a:t>
            </a:r>
            <a:endParaRPr lang="ru-RU" sz="5400" i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НАБЛЮДЕНИЯ, ЛИТЕРАТУРНЫЙ, ФОТОГРАФИРОВАНИЕ и ОПИСАНИЕ РЕЗУЛЬТАТОВ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114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Объект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accent2"/>
                </a:solidFill>
              </a:rPr>
              <a:t>Исследования 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C:\Users\Наталья\Desktop\ти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58313" y="2767370"/>
            <a:ext cx="4849964" cy="29425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895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Моего кота зовут ТИМОН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sz="3200" b="1" dirty="0" smtClean="0"/>
              <a:t>Он среднего телосложения, окрас серый, шерсть короткая, густая, нос прямой, уши не большие, слегка закругленные на кончиках, глаза большие, круглые зеленые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125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24" b="37624"/>
          <a:stretch>
            <a:fillRect/>
          </a:stretch>
        </p:blipFill>
        <p:spPr>
          <a:xfrm>
            <a:off x="728133" y="660400"/>
            <a:ext cx="10718800" cy="567266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5401" y="5503334"/>
            <a:ext cx="9609666" cy="948266"/>
          </a:xfrm>
        </p:spPr>
        <p:txBody>
          <a:bodyPr>
            <a:normAutofit/>
          </a:bodyPr>
          <a:lstStyle/>
          <a:p>
            <a:r>
              <a:rPr lang="ru-RU" dirty="0" smtClean="0"/>
              <a:t>….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224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743198" y="690032"/>
            <a:ext cx="14770098" cy="1303867"/>
          </a:xfr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ru-RU" sz="7200" dirty="0" smtClean="0">
                <a:solidFill>
                  <a:srgbClr val="002060"/>
                </a:solidFill>
              </a:rPr>
              <a:t>Наблюдения</a:t>
            </a:r>
            <a:endParaRPr lang="ru-RU" sz="7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29932"/>
            <a:ext cx="9601196" cy="3318936"/>
          </a:xfrm>
        </p:spPr>
        <p:txBody>
          <a:bodyPr/>
          <a:lstStyle/>
          <a:p>
            <a:pPr algn="just"/>
            <a:r>
              <a:rPr lang="ru-RU" u="sng" dirty="0" smtClean="0">
                <a:solidFill>
                  <a:srgbClr val="FF0000"/>
                </a:solidFill>
              </a:rPr>
              <a:t>Вас когда - </a:t>
            </a:r>
            <a:r>
              <a:rPr lang="ru-RU" u="sng" dirty="0" err="1" smtClean="0">
                <a:solidFill>
                  <a:srgbClr val="FF0000"/>
                </a:solidFill>
              </a:rPr>
              <a:t>нибудь</a:t>
            </a:r>
            <a:r>
              <a:rPr lang="ru-RU" u="sng" dirty="0" smtClean="0">
                <a:solidFill>
                  <a:srgbClr val="FF0000"/>
                </a:solidFill>
              </a:rPr>
              <a:t> лизала кошка? </a:t>
            </a:r>
            <a:r>
              <a:rPr lang="ru-RU" dirty="0" smtClean="0"/>
              <a:t>Если да , то вы знаете, что язык у кошки шершавый, а шершавый он потому что на языке у кошки расположены крючочки. Крючочки нужны кошке чтобы не поранить язык, ведь кошка хищник.</a:t>
            </a:r>
          </a:p>
          <a:p>
            <a:pPr algn="just"/>
            <a:r>
              <a:rPr lang="ru-RU" dirty="0" smtClean="0">
                <a:solidFill>
                  <a:srgbClr val="FF0000"/>
                </a:solidFill>
              </a:rPr>
              <a:t>Зачем же умывается кошка? </a:t>
            </a:r>
            <a:r>
              <a:rPr lang="ru-RU" dirty="0" smtClean="0"/>
              <a:t>Не только для того чтобы быть чистой , но и для того чтобы успокоится. После стресса кошки всегда вылизываются, а еще с помощью крючочков на языке она вычесывает выпавшие волосинки.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83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Наталья\Desktop\ти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5641" y="680545"/>
            <a:ext cx="7872248" cy="5552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9" y="969433"/>
            <a:ext cx="3725333" cy="4860224"/>
          </a:xfrm>
          <a:prstGeom prst="rect">
            <a:avLst/>
          </a:prstGeom>
          <a:effectLst>
            <a:outerShdw blurRad="1003300" dist="50800" dir="5400000" algn="ctr" rotWithShape="0">
              <a:srgbClr val="000000"/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897467" y="751344"/>
            <a:ext cx="67225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Многие утверждают, что первыми кошек приручили и одомашнили древние египтяне,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история появления кошек рядом с человеком начинается примерно 10-12 тысяч лет назад и связана с тем, что эти животные сблизились с людьми именно с тех пор, когда последние начали вести оседлый образ жизни. Это, кстати, делает кошек просто уникальными среди всех зверей, многие из которых до сих пор стараются держаться от людей подальше.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Много споров вызывает также история происхождения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кошек. Самое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распространенное мнение, которое, кстати, особенно прижилось в России, заключается в том, что единым предком современных кошек является переднеазиатская североафриканская степная кошка, которая была одомашнена вовсе не в Египте, а в Нубии, и произошло это около 4 тысяч лет назад. Только после этого кошки попали в Египет, а затем появились и в Азии, где успешно скрестились с лесными бенгальскими видами.</a:t>
            </a:r>
          </a:p>
        </p:txBody>
      </p:sp>
    </p:spTree>
    <p:extLst>
      <p:ext uri="{BB962C8B-B14F-4D97-AF65-F5344CB8AC3E}">
        <p14:creationId xmlns:p14="http://schemas.microsoft.com/office/powerpoint/2010/main" val="250074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293811" y="1388534"/>
          <a:ext cx="3718455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138" y="1890415"/>
            <a:ext cx="5470525" cy="3077170"/>
          </a:xfr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99165048"/>
              </p:ext>
            </p:extLst>
          </p:nvPr>
        </p:nvGraphicFramePr>
        <p:xfrm>
          <a:off x="1293811" y="3031065"/>
          <a:ext cx="3718455" cy="2438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79023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322" y="1388534"/>
            <a:ext cx="3785944" cy="14143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468" y="982663"/>
            <a:ext cx="3069725" cy="4892675"/>
          </a:xfrm>
        </p:spPr>
      </p:pic>
      <p:sp>
        <p:nvSpPr>
          <p:cNvPr id="9" name="Овал 8"/>
          <p:cNvSpPr/>
          <p:nvPr/>
        </p:nvSpPr>
        <p:spPr>
          <a:xfrm>
            <a:off x="1409027" y="3048000"/>
            <a:ext cx="3420533" cy="2607205"/>
          </a:xfrm>
          <a:prstGeom prst="ellipse">
            <a:avLst/>
          </a:prstGeom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chemeClr val="tx1"/>
                </a:solidFill>
              </a:rPr>
              <a:t>Спящий</a:t>
            </a:r>
            <a:endParaRPr lang="ru-RU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67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322" y="1117603"/>
            <a:ext cx="3785944" cy="1414395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247344" y="2978513"/>
            <a:ext cx="3667410" cy="24384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Задумался</a:t>
            </a:r>
            <a:endParaRPr lang="ru-RU" sz="40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Наталья\Desktop\тт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54396" y="1114097"/>
            <a:ext cx="2860536" cy="4612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322" y="1117603"/>
            <a:ext cx="3785944" cy="14143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138" y="1890415"/>
            <a:ext cx="5470525" cy="307717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1226323" y="3031065"/>
            <a:ext cx="3667410" cy="24384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Игривый</a:t>
            </a:r>
            <a:endParaRPr lang="ru-RU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41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Вывод: Зачем нужны кошки дома?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/>
              <a:t>1. </a:t>
            </a:r>
            <a:r>
              <a:rPr lang="ru-RU" b="1" u="sng" dirty="0"/>
              <a:t>Кошка</a:t>
            </a:r>
            <a:r>
              <a:rPr lang="ru-RU" b="1" dirty="0"/>
              <a:t> приносит радость и поднимает настроение. Всегда приятно, когда дома тебя ждет живое существо и встречает тебя у двери всякий раз, когда ты приходишь, трется об твои ноги и приглашает тебя пройти в ее/твое жилище. </a:t>
            </a:r>
            <a:endParaRPr lang="ru-RU" b="1" dirty="0" smtClean="0"/>
          </a:p>
          <a:p>
            <a:pPr algn="just"/>
            <a:r>
              <a:rPr lang="ru-RU" b="1" dirty="0"/>
              <a:t>2. </a:t>
            </a:r>
            <a:r>
              <a:rPr lang="ru-RU" b="1" u="sng" dirty="0"/>
              <a:t>Кошка</a:t>
            </a:r>
            <a:r>
              <a:rPr lang="ru-RU" b="1" dirty="0"/>
              <a:t> хороший будильник. Она всегда </a:t>
            </a:r>
            <a:r>
              <a:rPr lang="ru-RU" b="1" dirty="0" smtClean="0"/>
              <a:t>знает </a:t>
            </a:r>
            <a:r>
              <a:rPr lang="ru-RU" b="1" dirty="0"/>
              <a:t>время и утром </a:t>
            </a:r>
            <a:r>
              <a:rPr lang="ru-RU" b="1" dirty="0" smtClean="0"/>
              <a:t>разбудит </a:t>
            </a:r>
            <a:r>
              <a:rPr lang="ru-RU" b="1" dirty="0"/>
              <a:t>тебя, </a:t>
            </a:r>
            <a:r>
              <a:rPr lang="ru-RU" b="1" dirty="0" smtClean="0"/>
              <a:t>позовёт </a:t>
            </a:r>
            <a:r>
              <a:rPr lang="ru-RU" b="1" dirty="0"/>
              <a:t>на кухню завтракать </a:t>
            </a:r>
            <a:r>
              <a:rPr lang="ru-RU" b="1" dirty="0" smtClean="0"/>
              <a:t>(жаль </a:t>
            </a:r>
            <a:r>
              <a:rPr lang="ru-RU" b="1" dirty="0"/>
              <a:t>только, что готовить его не умеет).</a:t>
            </a:r>
          </a:p>
          <a:p>
            <a:endParaRPr lang="ru-RU" sz="36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723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6667" y="694267"/>
            <a:ext cx="1029546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3. </a:t>
            </a:r>
            <a:r>
              <a:rPr lang="ru-RU" sz="2400" b="1" u="sng" dirty="0"/>
              <a:t>Кошка</a:t>
            </a:r>
            <a:r>
              <a:rPr lang="ru-RU" sz="2400" b="1" dirty="0"/>
              <a:t> объект заботы. Человек должен о ком-то заботится – это продлевает ему жизнь, а иначе смысл жизни теряется, и человек постепенно угасает. Вот почему очень полезно заводить </a:t>
            </a:r>
            <a:r>
              <a:rPr lang="ru-RU" sz="2400" b="1" u="sng" dirty="0"/>
              <a:t>кошку</a:t>
            </a:r>
            <a:r>
              <a:rPr lang="ru-RU" sz="2400" b="1" dirty="0"/>
              <a:t> одиноким людям</a:t>
            </a:r>
            <a:r>
              <a:rPr lang="ru-RU" sz="2400" b="1" dirty="0" smtClean="0"/>
              <a:t>.</a:t>
            </a:r>
          </a:p>
          <a:p>
            <a:endParaRPr lang="ru-RU" sz="2400" b="1" i="0" dirty="0">
              <a:solidFill>
                <a:srgbClr val="868A8E"/>
              </a:solidFill>
              <a:effectLst/>
              <a:latin typeface="Arial" panose="020B0604020202020204" pitchFamily="34" charset="0"/>
            </a:endParaRPr>
          </a:p>
          <a:p>
            <a:pPr algn="just"/>
            <a:r>
              <a:rPr lang="ru-RU" sz="2400" b="1" dirty="0" smtClean="0">
                <a:cs typeface="Aharoni" panose="02010803020104030203" pitchFamily="2" charset="-79"/>
              </a:rPr>
              <a:t>4.</a:t>
            </a:r>
            <a:r>
              <a:rPr lang="ru-RU" sz="2400" b="1" dirty="0">
                <a:cs typeface="Aharoni" panose="02010803020104030203" pitchFamily="2" charset="-79"/>
              </a:rPr>
              <a:t> </a:t>
            </a:r>
            <a:r>
              <a:rPr lang="ru-RU" sz="2400" b="1" u="sng" dirty="0">
                <a:cs typeface="Aharoni" panose="02010803020104030203" pitchFamily="2" charset="-79"/>
              </a:rPr>
              <a:t>Кошка</a:t>
            </a:r>
            <a:r>
              <a:rPr lang="ru-RU" sz="2400" b="1" dirty="0">
                <a:cs typeface="Aharoni" panose="02010803020104030203" pitchFamily="2" charset="-79"/>
              </a:rPr>
              <a:t> ваш друг/подружка. Она всегда может вас выслушать, не перебивая. Она не будет давать вам глупых советов или </a:t>
            </a:r>
            <a:r>
              <a:rPr lang="ru-RU" sz="2400" b="1" dirty="0" smtClean="0">
                <a:cs typeface="Aharoni" panose="02010803020104030203" pitchFamily="2" charset="-79"/>
              </a:rPr>
              <a:t>ругать </a:t>
            </a:r>
            <a:r>
              <a:rPr lang="ru-RU" sz="2400" b="1" dirty="0">
                <a:cs typeface="Aharoni" panose="02010803020104030203" pitchFamily="2" charset="-79"/>
              </a:rPr>
              <a:t>вас. Она не станет обсуждать вас и ваши поступки за вашей спиной. Ей можно доверить свои самые сокровенные тайны и при этом знать, что </a:t>
            </a:r>
            <a:r>
              <a:rPr lang="ru-RU" sz="2400" b="1" dirty="0" smtClean="0">
                <a:cs typeface="Aharoni" panose="02010803020104030203" pitchFamily="2" charset="-79"/>
              </a:rPr>
              <a:t>о них никто не узнает!</a:t>
            </a:r>
          </a:p>
          <a:p>
            <a:endParaRPr lang="ru-RU" sz="2400" b="1" dirty="0"/>
          </a:p>
          <a:p>
            <a:pPr algn="just"/>
            <a:r>
              <a:rPr lang="ru-RU" sz="2400" b="1" dirty="0" smtClean="0"/>
              <a:t>5.</a:t>
            </a:r>
            <a:r>
              <a:rPr lang="ru-RU" sz="2400" b="1" u="sng" dirty="0" smtClean="0"/>
              <a:t>Кошка</a:t>
            </a:r>
            <a:r>
              <a:rPr lang="ru-RU" sz="2400" b="1" dirty="0"/>
              <a:t> ваш личный </a:t>
            </a:r>
            <a:r>
              <a:rPr lang="ru-RU" sz="2400" b="1" dirty="0" smtClean="0"/>
              <a:t>доктор/лекарь.</a:t>
            </a:r>
            <a:r>
              <a:rPr lang="ru-RU" sz="2400" b="1" dirty="0"/>
              <a:t> </a:t>
            </a:r>
            <a:r>
              <a:rPr lang="ru-RU" sz="2400" b="1" dirty="0" smtClean="0"/>
              <a:t>Если </a:t>
            </a:r>
            <a:r>
              <a:rPr lang="ru-RU" sz="2400" b="1" dirty="0"/>
              <a:t>у вас что-то болит, </a:t>
            </a:r>
            <a:r>
              <a:rPr lang="ru-RU" sz="2400" b="1" u="sng" dirty="0"/>
              <a:t>кошка</a:t>
            </a:r>
            <a:r>
              <a:rPr lang="ru-RU" sz="2400" b="1" dirty="0"/>
              <a:t> придет к вам на помощь – ляжет на больное место, согреет его своим теплом и наступит облегчение. </a:t>
            </a:r>
            <a:r>
              <a:rPr lang="ru-RU" sz="2400" b="1" dirty="0" smtClean="0"/>
              <a:t>Кошко-терапию </a:t>
            </a:r>
            <a:r>
              <a:rPr lang="ru-RU" sz="2400" b="1" dirty="0"/>
              <a:t>до сих пор изучают ученые всего мира.</a:t>
            </a:r>
          </a:p>
          <a:p>
            <a:endParaRPr lang="ru-RU" sz="2400" b="1" dirty="0"/>
          </a:p>
          <a:p>
            <a:endParaRPr lang="ru-RU" sz="2400" b="1" i="0" dirty="0">
              <a:solidFill>
                <a:srgbClr val="868A8E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37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4">
                <a:tint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Советы от Матвея для тех,</a:t>
            </a:r>
            <a:br>
              <a:rPr lang="ru-RU" dirty="0" smtClean="0"/>
            </a:br>
            <a:r>
              <a:rPr lang="ru-RU" dirty="0" smtClean="0"/>
              <a:t> кто хочет завести кошку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31830" y="2806262"/>
            <a:ext cx="1993522" cy="2827283"/>
          </a:xfrm>
        </p:spPr>
      </p:pic>
      <p:sp>
        <p:nvSpPr>
          <p:cNvPr id="5" name="Прямоугольник 4"/>
          <p:cNvSpPr/>
          <p:nvPr/>
        </p:nvSpPr>
        <p:spPr>
          <a:xfrm>
            <a:off x="1295402" y="2595041"/>
            <a:ext cx="7547973" cy="3416320"/>
          </a:xfrm>
          <a:prstGeom prst="rect">
            <a:avLst/>
          </a:prstGeom>
          <a:pattFill prst="divot">
            <a:fgClr>
              <a:schemeClr val="accent4">
                <a:lumMod val="40000"/>
                <a:lumOff val="60000"/>
              </a:schemeClr>
            </a:fgClr>
            <a:bgClr>
              <a:schemeClr val="bg1"/>
            </a:bgClr>
          </a:pattFill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400" b="1" dirty="0" smtClean="0">
                <a:ln w="12700">
                  <a:solidFill>
                    <a:schemeClr val="accent5"/>
                  </a:solidFill>
                  <a:prstDash val="solid"/>
                </a:ln>
              </a:rPr>
              <a:t>Прежде </a:t>
            </a:r>
            <a:r>
              <a:rPr lang="ru-RU" sz="2400" b="1" dirty="0">
                <a:ln w="12700">
                  <a:solidFill>
                    <a:schemeClr val="accent5"/>
                  </a:solidFill>
                  <a:prstDash val="solid"/>
                </a:ln>
              </a:rPr>
              <a:t>чем завести питомца, будьте уверены, что вы сможете уделять ему время</a:t>
            </a:r>
            <a:r>
              <a:rPr lang="ru-RU" sz="2400" b="1" dirty="0" smtClean="0">
                <a:ln w="12700">
                  <a:solidFill>
                    <a:schemeClr val="accent5"/>
                  </a:solidFill>
                  <a:prstDash val="solid"/>
                </a:ln>
              </a:rPr>
              <a:t>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ln w="12700">
                  <a:solidFill>
                    <a:schemeClr val="accent5"/>
                  </a:solidFill>
                  <a:prstDash val="solid"/>
                </a:ln>
              </a:rPr>
              <a:t>Проверьте</a:t>
            </a:r>
            <a:r>
              <a:rPr lang="ru-RU" sz="2400" b="1" dirty="0">
                <a:ln w="12700">
                  <a:solidFill>
                    <a:schemeClr val="accent5"/>
                  </a:solidFill>
                  <a:prstDash val="solid"/>
                </a:ln>
              </a:rPr>
              <a:t>, нет ли у вас аллергии на кошек</a:t>
            </a:r>
            <a:r>
              <a:rPr lang="ru-RU" sz="2400" b="1" dirty="0" smtClean="0">
                <a:ln w="12700">
                  <a:solidFill>
                    <a:schemeClr val="accent5"/>
                  </a:solidFill>
                  <a:prstDash val="solid"/>
                </a:ln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ru-RU" sz="2400" b="1" dirty="0">
                <a:ln w="12700">
                  <a:solidFill>
                    <a:schemeClr val="accent5"/>
                  </a:solidFill>
                  <a:prstDash val="solid"/>
                </a:ln>
              </a:rPr>
              <a:t>Перед тем, как принести животное в дом, покажите его врачу и сделайте ему прививки</a:t>
            </a:r>
            <a:r>
              <a:rPr lang="ru-RU" sz="2400" b="1" dirty="0" smtClean="0">
                <a:ln w="12700">
                  <a:solidFill>
                    <a:schemeClr val="accent5"/>
                  </a:solidFill>
                  <a:prstDash val="solid"/>
                </a:ln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ru-RU" sz="2400" b="1" dirty="0" smtClean="0">
                <a:ln w="12700">
                  <a:solidFill>
                    <a:schemeClr val="accent5"/>
                  </a:solidFill>
                  <a:prstDash val="solid"/>
                </a:ln>
              </a:rPr>
              <a:t>Не </a:t>
            </a:r>
            <a:r>
              <a:rPr lang="ru-RU" sz="2400" b="1" dirty="0">
                <a:ln w="12700">
                  <a:solidFill>
                    <a:schemeClr val="accent5"/>
                  </a:solidFill>
                  <a:prstDash val="solid"/>
                </a:ln>
              </a:rPr>
              <a:t>забывайте ухаживать за его шерстью с самого начала. Купание, расчесывание, подрезание когтей – все это необходимо делать, чтобы кошка опрятно выглядела. </a:t>
            </a:r>
          </a:p>
        </p:txBody>
      </p:sp>
    </p:spTree>
    <p:extLst>
      <p:ext uri="{BB962C8B-B14F-4D97-AF65-F5344CB8AC3E}">
        <p14:creationId xmlns:p14="http://schemas.microsoft.com/office/powerpoint/2010/main" val="291906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183</TotalTime>
  <Words>481</Words>
  <Application>Microsoft Office PowerPoint</Application>
  <PresentationFormat>Произвольный</PresentationFormat>
  <Paragraphs>53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Натуральные материалы</vt:lpstr>
      <vt:lpstr> «Исследовательский проект» </vt:lpstr>
      <vt:lpstr>Выполнил ученик 1 «А» класса  Матюшко Матвей  </vt:lpstr>
      <vt:lpstr>Почему я выбрал эту тему?</vt:lpstr>
      <vt:lpstr>ЗАДАЧИ МОЕГО ИССЛЕДОВАНИЯ</vt:lpstr>
      <vt:lpstr>Презентация PowerPoint</vt:lpstr>
      <vt:lpstr>Для решения задач я выбрал методы:</vt:lpstr>
      <vt:lpstr>Объект Исследования </vt:lpstr>
      <vt:lpstr>Моего кота зовут ТИМОН</vt:lpstr>
      <vt:lpstr>Презентация PowerPoint</vt:lpstr>
      <vt:lpstr>Наблюдения</vt:lpstr>
      <vt:lpstr>Презентация PowerPoint</vt:lpstr>
      <vt:lpstr>Презентация PowerPoint</vt:lpstr>
      <vt:lpstr>Презентация PowerPoint</vt:lpstr>
      <vt:lpstr>.</vt:lpstr>
      <vt:lpstr>Презентация PowerPoint</vt:lpstr>
      <vt:lpstr>.</vt:lpstr>
      <vt:lpstr>Вывод: Зачем нужны кошки дома?</vt:lpstr>
      <vt:lpstr>Презентация PowerPoint</vt:lpstr>
      <vt:lpstr>Советы от Матвея для тех,  кто хочет завести кошку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«Исследовательский проект»</dc:title>
  <dc:creator>Лиличка</dc:creator>
  <cp:lastModifiedBy>УН</cp:lastModifiedBy>
  <cp:revision>25</cp:revision>
  <dcterms:created xsi:type="dcterms:W3CDTF">2017-04-02T15:48:53Z</dcterms:created>
  <dcterms:modified xsi:type="dcterms:W3CDTF">2017-04-03T16:36:00Z</dcterms:modified>
</cp:coreProperties>
</file>