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drawing43.xml" ContentType="application/vnd.ms-office.drawingml.diagramDrawing+xml"/>
  <Override PartName="/ppt/diagrams/colors49.xml" ContentType="application/vnd.openxmlformats-officedocument.drawingml.diagramColors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layout20.xml" ContentType="application/vnd.openxmlformats-officedocument.drawingml.diagramLayout+xml"/>
  <Default Extension="png" ContentType="image/png"/>
  <Override PartName="/ppt/diagrams/colors41.xml" ContentType="application/vnd.openxmlformats-officedocument.drawingml.diagramColors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diagrams/drawing48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diagrams/layout47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diagrams/drawing51.xml" ContentType="application/vnd.ms-office.drawingml.diagramDrawing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slides/slide49.xml" ContentType="application/vnd.openxmlformats-officedocument.presentationml.slide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data51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slides/slide41.xml" ContentType="application/vnd.openxmlformats-officedocument.presentationml.slid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quickStyle44.xml" ContentType="application/vnd.openxmlformats-officedocument.drawingml.diagramStyle+xml"/>
  <Override PartName="/ppt/diagrams/drawing45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diagrams/colors50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diagrams/data41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diagrams/quickStyle45.xml" ContentType="application/vnd.openxmlformats-officedocument.drawingml.diagramStyle+xml"/>
  <Override PartName="/ppt/diagrams/drawing46.xml" ContentType="application/vnd.ms-office.drawingml.diagramDrawing+xml"/>
  <Override PartName="/ppt/diagrams/layout49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42.xml" ContentType="application/vnd.ms-office.drawingml.diagramDrawing+xml"/>
  <Override PartName="/ppt/diagrams/layout45.xml" ContentType="application/vnd.openxmlformats-officedocument.drawingml.diagramLayout+xml"/>
  <Override PartName="/ppt/diagrams/colors48.xml" ContentType="application/vnd.openxmlformats-officedocument.drawingml.diagramColors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diagrams/quickStyle46.xml" ContentType="application/vnd.openxmlformats-officedocument.drawingml.diagramStyle+xml"/>
  <Override PartName="/ppt/diagrams/drawing47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46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rawing50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Override PartName="/ppt/diagrams/drawing44.xml" ContentType="application/vnd.ms-office.drawingml.diagramDrawing+xml"/>
  <Override PartName="/ppt/diagrams/layout2.xml" ContentType="application/vnd.openxmlformats-officedocument.drawingml.diagramLayout+xml"/>
  <Default Extension="gif" ContentType="image/gif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quickStyle48.xml" ContentType="application/vnd.openxmlformats-officedocument.drawingml.diagramStyle+xml"/>
  <Override PartName="/ppt/diagrams/drawing49.xml" ContentType="application/vnd.ms-office.drawingml.diagramDrawing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diagrams/layout48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7.xml" ContentType="application/vnd.openxmlformats-officedocument.drawingml.diagramLayout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drawing41.xml" ContentType="application/vnd.ms-office.drawingml.diagramDrawing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quickStyle9.xml" ContentType="application/vnd.openxmlformats-officedocument.drawingml.diagramStyle+xml"/>
  <Override PartName="/ppt/diagrams/drawing30.xml" ContentType="application/vnd.ms-office.drawingml.diagramDrawing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0" r:id="rId6"/>
    <p:sldId id="266" r:id="rId7"/>
    <p:sldId id="263" r:id="rId8"/>
    <p:sldId id="259" r:id="rId9"/>
    <p:sldId id="313" r:id="rId10"/>
    <p:sldId id="273" r:id="rId11"/>
    <p:sldId id="268" r:id="rId12"/>
    <p:sldId id="269" r:id="rId13"/>
    <p:sldId id="267" r:id="rId14"/>
    <p:sldId id="270" r:id="rId15"/>
    <p:sldId id="272" r:id="rId16"/>
    <p:sldId id="261" r:id="rId17"/>
    <p:sldId id="274" r:id="rId18"/>
    <p:sldId id="275" r:id="rId19"/>
    <p:sldId id="277" r:id="rId20"/>
    <p:sldId id="279" r:id="rId21"/>
    <p:sldId id="30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280" r:id="rId50"/>
    <p:sldId id="309" r:id="rId51"/>
    <p:sldId id="310" r:id="rId52"/>
    <p:sldId id="311" r:id="rId53"/>
    <p:sldId id="312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Кто является Верховным    Главнокомандующим Силами РФ?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EB55B31C-AA2E-48C2-9538-BEBCA9ACE8C4}" type="presOf" srcId="{08CFE701-6406-4072-9BE1-A2416CA9A161}" destId="{62F13880-CC8F-45F0-85DA-DA2D09E168C6}" srcOrd="0" destOrd="0" presId="urn:microsoft.com/office/officeart/2005/8/layout/vList5"/>
    <dgm:cxn modelId="{92A50883-A27A-4E2F-8494-B1602337CF55}" type="presOf" srcId="{337C1810-774B-483A-BBFB-39F37A9A5DD0}" destId="{E8960C55-10D0-4DED-A39C-5FE87109B984}" srcOrd="0" destOrd="0" presId="urn:microsoft.com/office/officeart/2005/8/layout/vList5"/>
    <dgm:cxn modelId="{AB45EC39-11A8-40FD-AE56-435D422B4731}" type="presParOf" srcId="{E8960C55-10D0-4DED-A39C-5FE87109B984}" destId="{C385FB22-1797-4856-936C-2076B1769CF6}" srcOrd="0" destOrd="0" presId="urn:microsoft.com/office/officeart/2005/8/layout/vList5"/>
    <dgm:cxn modelId="{E6423202-2050-4EC3-9068-52FA846B408D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FFD312-3AE1-4EA6-A1D7-2399AD034A4C}" type="doc">
      <dgm:prSet loTypeId="urn:microsoft.com/office/officeart/2005/8/layout/vList5" loCatId="list" qsTypeId="urn:microsoft.com/office/officeart/2005/8/quickstyle/3d4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1B5BA81D-EC5F-4FA3-9509-9B313A2F65C7}">
      <dgm:prSet/>
      <dgm:spPr/>
      <dgm:t>
        <a:bodyPr/>
        <a:lstStyle/>
        <a:p>
          <a:pPr rtl="0"/>
          <a:r>
            <a:rPr lang="ru-RU" dirty="0" smtClean="0"/>
            <a:t>Президент РФ</a:t>
          </a:r>
          <a:br>
            <a:rPr lang="ru-RU" dirty="0" smtClean="0"/>
          </a:br>
          <a:r>
            <a:rPr lang="ru-RU" dirty="0" smtClean="0"/>
            <a:t>  В.В.Путин</a:t>
          </a:r>
          <a:endParaRPr lang="ru-RU" dirty="0"/>
        </a:p>
      </dgm:t>
    </dgm:pt>
    <dgm:pt modelId="{26EDA7E9-6D2B-4C5E-81CD-11C4A4FB0928}" type="parTrans" cxnId="{2B8A4BC6-48B8-480E-AC68-2823497E03ED}">
      <dgm:prSet/>
      <dgm:spPr/>
      <dgm:t>
        <a:bodyPr/>
        <a:lstStyle/>
        <a:p>
          <a:endParaRPr lang="ru-RU"/>
        </a:p>
      </dgm:t>
    </dgm:pt>
    <dgm:pt modelId="{779CACA9-EA73-4D92-8ABA-260247B08340}" type="sibTrans" cxnId="{2B8A4BC6-48B8-480E-AC68-2823497E03ED}">
      <dgm:prSet/>
      <dgm:spPr/>
      <dgm:t>
        <a:bodyPr/>
        <a:lstStyle/>
        <a:p>
          <a:endParaRPr lang="ru-RU"/>
        </a:p>
      </dgm:t>
    </dgm:pt>
    <dgm:pt modelId="{B5854939-49E5-4BAE-809C-4DABFAAD95AF}" type="pres">
      <dgm:prSet presAssocID="{CDFFD312-3AE1-4EA6-A1D7-2399AD034A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545E8B-2A78-476F-B4F7-2DFA2C355574}" type="pres">
      <dgm:prSet presAssocID="{1B5BA81D-EC5F-4FA3-9509-9B313A2F65C7}" presName="linNode" presStyleCnt="0"/>
      <dgm:spPr/>
      <dgm:t>
        <a:bodyPr/>
        <a:lstStyle/>
        <a:p>
          <a:endParaRPr lang="ru-RU"/>
        </a:p>
      </dgm:t>
    </dgm:pt>
    <dgm:pt modelId="{0C64C8D8-4012-4CFF-BE09-19176C10A7EC}" type="pres">
      <dgm:prSet presAssocID="{1B5BA81D-EC5F-4FA3-9509-9B313A2F65C7}" presName="parentText" presStyleLbl="node1" presStyleIdx="0" presStyleCnt="1" custScaleX="1604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938B58-2194-4F09-BC75-69B9F58F9511}" type="presOf" srcId="{1B5BA81D-EC5F-4FA3-9509-9B313A2F65C7}" destId="{0C64C8D8-4012-4CFF-BE09-19176C10A7EC}" srcOrd="0" destOrd="0" presId="urn:microsoft.com/office/officeart/2005/8/layout/vList5"/>
    <dgm:cxn modelId="{2B8A4BC6-48B8-480E-AC68-2823497E03ED}" srcId="{CDFFD312-3AE1-4EA6-A1D7-2399AD034A4C}" destId="{1B5BA81D-EC5F-4FA3-9509-9B313A2F65C7}" srcOrd="0" destOrd="0" parTransId="{26EDA7E9-6D2B-4C5E-81CD-11C4A4FB0928}" sibTransId="{779CACA9-EA73-4D92-8ABA-260247B08340}"/>
    <dgm:cxn modelId="{8CA86707-5B04-4209-BFD0-B8B310630626}" type="presOf" srcId="{CDFFD312-3AE1-4EA6-A1D7-2399AD034A4C}" destId="{B5854939-49E5-4BAE-809C-4DABFAAD95AF}" srcOrd="0" destOrd="0" presId="urn:microsoft.com/office/officeart/2005/8/layout/vList5"/>
    <dgm:cxn modelId="{B33A1BBF-0045-4C35-9611-C6AE1EAD872A}" type="presParOf" srcId="{B5854939-49E5-4BAE-809C-4DABFAAD95AF}" destId="{99545E8B-2A78-476F-B4F7-2DFA2C355574}" srcOrd="0" destOrd="0" presId="urn:microsoft.com/office/officeart/2005/8/layout/vList5"/>
    <dgm:cxn modelId="{94A4AD38-8DF7-4CF1-8D68-1A299E752659}" type="presParOf" srcId="{99545E8B-2A78-476F-B4F7-2DFA2C355574}" destId="{0C64C8D8-4012-4CFF-BE09-19176C10A7E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Каков срок военной службы?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E941B540-2036-41AA-B7F0-0F363ACA311F}" type="presOf" srcId="{337C1810-774B-483A-BBFB-39F37A9A5DD0}" destId="{E8960C55-10D0-4DED-A39C-5FE87109B984}" srcOrd="0" destOrd="0" presId="urn:microsoft.com/office/officeart/2005/8/layout/vList5"/>
    <dgm:cxn modelId="{31B4737B-A217-485D-AC6A-28343DEAF894}" type="presOf" srcId="{08CFE701-6406-4072-9BE1-A2416CA9A161}" destId="{62F13880-CC8F-45F0-85DA-DA2D09E168C6}" srcOrd="0" destOrd="0" presId="urn:microsoft.com/office/officeart/2005/8/layout/vList5"/>
    <dgm:cxn modelId="{CBF501F2-8CE6-461F-AA50-80CBDB99E88C}" type="presParOf" srcId="{E8960C55-10D0-4DED-A39C-5FE87109B984}" destId="{C385FB22-1797-4856-936C-2076B1769CF6}" srcOrd="0" destOrd="0" presId="urn:microsoft.com/office/officeart/2005/8/layout/vList5"/>
    <dgm:cxn modelId="{773742D1-8647-446F-A32A-72FCA161AD74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96C35C-5018-431E-AD8E-991D6BFCBB67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D39C4B1E-BBF4-4612-BCB9-93F97975DE9B}">
      <dgm:prSet/>
      <dgm:spPr/>
      <dgm:t>
        <a:bodyPr/>
        <a:lstStyle/>
        <a:p>
          <a:pPr rtl="0"/>
          <a:r>
            <a:rPr lang="ru-RU" dirty="0" smtClean="0"/>
            <a:t>1 год</a:t>
          </a:r>
          <a:endParaRPr lang="ru-RU" dirty="0"/>
        </a:p>
      </dgm:t>
    </dgm:pt>
    <dgm:pt modelId="{927BF629-311D-403B-A2FF-E70D39602A85}" type="parTrans" cxnId="{25399222-9D1C-44BE-9417-3FE7E30F5F33}">
      <dgm:prSet/>
      <dgm:spPr/>
      <dgm:t>
        <a:bodyPr/>
        <a:lstStyle/>
        <a:p>
          <a:endParaRPr lang="ru-RU"/>
        </a:p>
      </dgm:t>
    </dgm:pt>
    <dgm:pt modelId="{D5845354-A6E2-4B45-8D7F-388354CF3506}" type="sibTrans" cxnId="{25399222-9D1C-44BE-9417-3FE7E30F5F33}">
      <dgm:prSet/>
      <dgm:spPr/>
      <dgm:t>
        <a:bodyPr/>
        <a:lstStyle/>
        <a:p>
          <a:endParaRPr lang="ru-RU"/>
        </a:p>
      </dgm:t>
    </dgm:pt>
    <dgm:pt modelId="{95F0C9D9-23B0-4153-9976-93F493797405}" type="pres">
      <dgm:prSet presAssocID="{DB96C35C-5018-431E-AD8E-991D6BFCBB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4CBEB1-47E3-415D-84C4-9002AE4BD22B}" type="pres">
      <dgm:prSet presAssocID="{D39C4B1E-BBF4-4612-BCB9-93F97975DE9B}" presName="linNode" presStyleCnt="0"/>
      <dgm:spPr/>
    </dgm:pt>
    <dgm:pt modelId="{4F29D512-E4E7-41D9-B0F1-97822198EBBC}" type="pres">
      <dgm:prSet presAssocID="{D39C4B1E-BBF4-4612-BCB9-93F97975DE9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ADA0C9-5767-4AAC-B564-1D32DD21DCBD}" type="presOf" srcId="{D39C4B1E-BBF4-4612-BCB9-93F97975DE9B}" destId="{4F29D512-E4E7-41D9-B0F1-97822198EBBC}" srcOrd="0" destOrd="0" presId="urn:microsoft.com/office/officeart/2005/8/layout/vList5"/>
    <dgm:cxn modelId="{1B79232F-84BD-4070-8FC2-82E79C75B5CC}" type="presOf" srcId="{DB96C35C-5018-431E-AD8E-991D6BFCBB67}" destId="{95F0C9D9-23B0-4153-9976-93F493797405}" srcOrd="0" destOrd="0" presId="urn:microsoft.com/office/officeart/2005/8/layout/vList5"/>
    <dgm:cxn modelId="{25399222-9D1C-44BE-9417-3FE7E30F5F33}" srcId="{DB96C35C-5018-431E-AD8E-991D6BFCBB67}" destId="{D39C4B1E-BBF4-4612-BCB9-93F97975DE9B}" srcOrd="0" destOrd="0" parTransId="{927BF629-311D-403B-A2FF-E70D39602A85}" sibTransId="{D5845354-A6E2-4B45-8D7F-388354CF3506}"/>
    <dgm:cxn modelId="{16F84315-51B0-4951-8E53-153570D67654}" type="presParOf" srcId="{95F0C9D9-23B0-4153-9976-93F493797405}" destId="{D64CBEB1-47E3-415D-84C4-9002AE4BD22B}" srcOrd="0" destOrd="0" presId="urn:microsoft.com/office/officeart/2005/8/layout/vList5"/>
    <dgm:cxn modelId="{5D09D0D1-CAD5-4FE9-91F5-D30D94B2796B}" type="presParOf" srcId="{D64CBEB1-47E3-415D-84C4-9002AE4BD22B}" destId="{4F29D512-E4E7-41D9-B0F1-97822198EBB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Каков призывной возраст в России?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83A53EDF-E0CB-4B16-896C-C6DD36EEC0D6}" type="presOf" srcId="{337C1810-774B-483A-BBFB-39F37A9A5DD0}" destId="{E8960C55-10D0-4DED-A39C-5FE87109B984}" srcOrd="0" destOrd="0" presId="urn:microsoft.com/office/officeart/2005/8/layout/vList5"/>
    <dgm:cxn modelId="{60C5D7DE-EAB6-44E1-B46D-6765A37D826B}" type="presOf" srcId="{08CFE701-6406-4072-9BE1-A2416CA9A161}" destId="{62F13880-CC8F-45F0-85DA-DA2D09E168C6}" srcOrd="0" destOrd="0" presId="urn:microsoft.com/office/officeart/2005/8/layout/vList5"/>
    <dgm:cxn modelId="{B7B86AC2-A12E-4D81-9F64-290D114FEC87}" type="presParOf" srcId="{E8960C55-10D0-4DED-A39C-5FE87109B984}" destId="{C385FB22-1797-4856-936C-2076B1769CF6}" srcOrd="0" destOrd="0" presId="urn:microsoft.com/office/officeart/2005/8/layout/vList5"/>
    <dgm:cxn modelId="{D83E1836-46A0-4768-B54F-F5E97F050A7F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96C35C-5018-431E-AD8E-991D6BFCBB67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9C4B1E-BBF4-4612-BCB9-93F97975DE9B}">
      <dgm:prSet/>
      <dgm:spPr/>
      <dgm:t>
        <a:bodyPr/>
        <a:lstStyle/>
        <a:p>
          <a:pPr rtl="0"/>
          <a:r>
            <a:rPr lang="ru-RU" dirty="0" smtClean="0"/>
            <a:t>18 лет</a:t>
          </a:r>
          <a:endParaRPr lang="ru-RU" dirty="0"/>
        </a:p>
      </dgm:t>
    </dgm:pt>
    <dgm:pt modelId="{927BF629-311D-403B-A2FF-E70D39602A85}" type="parTrans" cxnId="{25399222-9D1C-44BE-9417-3FE7E30F5F33}">
      <dgm:prSet/>
      <dgm:spPr/>
      <dgm:t>
        <a:bodyPr/>
        <a:lstStyle/>
        <a:p>
          <a:endParaRPr lang="ru-RU"/>
        </a:p>
      </dgm:t>
    </dgm:pt>
    <dgm:pt modelId="{D5845354-A6E2-4B45-8D7F-388354CF3506}" type="sibTrans" cxnId="{25399222-9D1C-44BE-9417-3FE7E30F5F33}">
      <dgm:prSet/>
      <dgm:spPr/>
      <dgm:t>
        <a:bodyPr/>
        <a:lstStyle/>
        <a:p>
          <a:endParaRPr lang="ru-RU"/>
        </a:p>
      </dgm:t>
    </dgm:pt>
    <dgm:pt modelId="{95F0C9D9-23B0-4153-9976-93F493797405}" type="pres">
      <dgm:prSet presAssocID="{DB96C35C-5018-431E-AD8E-991D6BFCBB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4CBEB1-47E3-415D-84C4-9002AE4BD22B}" type="pres">
      <dgm:prSet presAssocID="{D39C4B1E-BBF4-4612-BCB9-93F97975DE9B}" presName="linNode" presStyleCnt="0"/>
      <dgm:spPr/>
    </dgm:pt>
    <dgm:pt modelId="{4F29D512-E4E7-41D9-B0F1-97822198EBBC}" type="pres">
      <dgm:prSet presAssocID="{D39C4B1E-BBF4-4612-BCB9-93F97975DE9B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399222-9D1C-44BE-9417-3FE7E30F5F33}" srcId="{DB96C35C-5018-431E-AD8E-991D6BFCBB67}" destId="{D39C4B1E-BBF4-4612-BCB9-93F97975DE9B}" srcOrd="0" destOrd="0" parTransId="{927BF629-311D-403B-A2FF-E70D39602A85}" sibTransId="{D5845354-A6E2-4B45-8D7F-388354CF3506}"/>
    <dgm:cxn modelId="{101C4A02-D4A8-44E7-B0D7-8BE34D572C1F}" type="presOf" srcId="{D39C4B1E-BBF4-4612-BCB9-93F97975DE9B}" destId="{4F29D512-E4E7-41D9-B0F1-97822198EBBC}" srcOrd="0" destOrd="0" presId="urn:microsoft.com/office/officeart/2005/8/layout/vList5"/>
    <dgm:cxn modelId="{20CC0770-F925-439E-B46A-8BDDC1C66688}" type="presOf" srcId="{DB96C35C-5018-431E-AD8E-991D6BFCBB67}" destId="{95F0C9D9-23B0-4153-9976-93F493797405}" srcOrd="0" destOrd="0" presId="urn:microsoft.com/office/officeart/2005/8/layout/vList5"/>
    <dgm:cxn modelId="{98E1F137-1479-4499-AED8-8204B4C9F8BE}" type="presParOf" srcId="{95F0C9D9-23B0-4153-9976-93F493797405}" destId="{D64CBEB1-47E3-415D-84C4-9002AE4BD22B}" srcOrd="0" destOrd="0" presId="urn:microsoft.com/office/officeart/2005/8/layout/vList5"/>
    <dgm:cxn modelId="{BC98A0E4-9F41-4001-B0CC-5247C7736404}" type="presParOf" srcId="{D64CBEB1-47E3-415D-84C4-9002AE4BD22B}" destId="{4F29D512-E4E7-41D9-B0F1-97822198EBB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Укажите древнерусское название воинского знамени?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501C51DD-7E23-4729-BB94-28351A762AF3}" type="presOf" srcId="{08CFE701-6406-4072-9BE1-A2416CA9A161}" destId="{62F13880-CC8F-45F0-85DA-DA2D09E168C6}" srcOrd="0" destOrd="0" presId="urn:microsoft.com/office/officeart/2005/8/layout/vList5"/>
    <dgm:cxn modelId="{A54879EA-E492-4D7E-B55F-C423EE02CD35}" type="presOf" srcId="{337C1810-774B-483A-BBFB-39F37A9A5DD0}" destId="{E8960C55-10D0-4DED-A39C-5FE87109B984}" srcOrd="0" destOrd="0" presId="urn:microsoft.com/office/officeart/2005/8/layout/vList5"/>
    <dgm:cxn modelId="{5FAA6276-990D-4BEE-9A5C-A4B46EDD2E44}" type="presParOf" srcId="{E8960C55-10D0-4DED-A39C-5FE87109B984}" destId="{C385FB22-1797-4856-936C-2076B1769CF6}" srcOrd="0" destOrd="0" presId="urn:microsoft.com/office/officeart/2005/8/layout/vList5"/>
    <dgm:cxn modelId="{7D72B3BD-7A6C-4609-96A3-4448DFCA2F5D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 custT="1"/>
      <dgm:spPr/>
      <dgm:t>
        <a:bodyPr/>
        <a:lstStyle/>
        <a:p>
          <a:pPr rtl="0"/>
          <a:r>
            <a:rPr lang="ru-RU" sz="9600" dirty="0" smtClean="0"/>
            <a:t>Стяг</a:t>
          </a:r>
          <a:endParaRPr lang="ru-RU" sz="9600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00001" custScaleY="625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AB76BA7F-F98D-4D8D-9C0A-EE2A9075958D}" type="presOf" srcId="{08CFE701-6406-4072-9BE1-A2416CA9A161}" destId="{62F13880-CC8F-45F0-85DA-DA2D09E168C6}" srcOrd="0" destOrd="0" presId="urn:microsoft.com/office/officeart/2005/8/layout/vList5"/>
    <dgm:cxn modelId="{21C5F0BA-E48C-440E-83F3-7B9937A0957C}" type="presOf" srcId="{337C1810-774B-483A-BBFB-39F37A9A5DD0}" destId="{E8960C55-10D0-4DED-A39C-5FE87109B984}" srcOrd="0" destOrd="0" presId="urn:microsoft.com/office/officeart/2005/8/layout/vList5"/>
    <dgm:cxn modelId="{2A21179B-9ACD-4982-85C3-72D9442D4C19}" type="presParOf" srcId="{E8960C55-10D0-4DED-A39C-5FE87109B984}" destId="{C385FB22-1797-4856-936C-2076B1769CF6}" srcOrd="0" destOrd="0" presId="urn:microsoft.com/office/officeart/2005/8/layout/vList5"/>
    <dgm:cxn modelId="{3139A3A0-4022-4983-AC32-10D1B6AA31B8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Когда и кем была создана регулярная армия?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29B8363E-AC35-4538-A17F-5FA57393F0EF}" type="presOf" srcId="{337C1810-774B-483A-BBFB-39F37A9A5DD0}" destId="{E8960C55-10D0-4DED-A39C-5FE87109B984}" srcOrd="0" destOrd="0" presId="urn:microsoft.com/office/officeart/2005/8/layout/vList5"/>
    <dgm:cxn modelId="{F19F9F93-6E78-4C6E-B0B1-393905ADDE6A}" type="presOf" srcId="{08CFE701-6406-4072-9BE1-A2416CA9A161}" destId="{62F13880-CC8F-45F0-85DA-DA2D09E168C6}" srcOrd="0" destOrd="0" presId="urn:microsoft.com/office/officeart/2005/8/layout/vList5"/>
    <dgm:cxn modelId="{D1B1E7E4-9B62-4132-A7ED-C0EDB5DC82A9}" type="presParOf" srcId="{E8960C55-10D0-4DED-A39C-5FE87109B984}" destId="{C385FB22-1797-4856-936C-2076B1769CF6}" srcOrd="0" destOrd="0" presId="urn:microsoft.com/office/officeart/2005/8/layout/vList5"/>
    <dgm:cxn modelId="{D4ACE02C-41D8-4BB4-9089-75F252D2A7EC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2604DE0-C87A-43F2-9E78-E75D1B038A73}" type="doc">
      <dgm:prSet loTypeId="urn:microsoft.com/office/officeart/2005/8/layout/vList5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3CE7AD7-08AC-46D7-8721-7425C76672B6}">
      <dgm:prSet/>
      <dgm:spPr/>
      <dgm:t>
        <a:bodyPr/>
        <a:lstStyle/>
        <a:p>
          <a:pPr rtl="0"/>
          <a:r>
            <a:rPr lang="ru-RU" dirty="0" smtClean="0"/>
            <a:t>Регулярная армия была создана по указу Петра </a:t>
          </a:r>
          <a:r>
            <a:rPr lang="en-US" dirty="0" smtClean="0"/>
            <a:t>I</a:t>
          </a:r>
          <a:r>
            <a:rPr lang="ru-RU" dirty="0" smtClean="0"/>
            <a:t> в 1699 году</a:t>
          </a:r>
          <a:endParaRPr lang="ru-RU" dirty="0"/>
        </a:p>
      </dgm:t>
    </dgm:pt>
    <dgm:pt modelId="{E7C3A3FA-EF2C-4EFA-A2C7-E3C6BCBB7F65}" type="parTrans" cxnId="{E1228F0C-2C80-4D06-A667-2769F2179C4B}">
      <dgm:prSet/>
      <dgm:spPr/>
      <dgm:t>
        <a:bodyPr/>
        <a:lstStyle/>
        <a:p>
          <a:endParaRPr lang="ru-RU"/>
        </a:p>
      </dgm:t>
    </dgm:pt>
    <dgm:pt modelId="{068A4100-B4E9-4A64-BDDB-671EA48408C3}" type="sibTrans" cxnId="{E1228F0C-2C80-4D06-A667-2769F2179C4B}">
      <dgm:prSet/>
      <dgm:spPr/>
      <dgm:t>
        <a:bodyPr/>
        <a:lstStyle/>
        <a:p>
          <a:endParaRPr lang="ru-RU"/>
        </a:p>
      </dgm:t>
    </dgm:pt>
    <dgm:pt modelId="{4C610068-A554-4D59-A138-23BC71D6A99D}" type="pres">
      <dgm:prSet presAssocID="{52604DE0-C87A-43F2-9E78-E75D1B038A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EE9FAE-0FEA-4924-8474-E358B8EE2B35}" type="pres">
      <dgm:prSet presAssocID="{F3CE7AD7-08AC-46D7-8721-7425C76672B6}" presName="linNode" presStyleCnt="0"/>
      <dgm:spPr/>
    </dgm:pt>
    <dgm:pt modelId="{5D2DDFC0-8B1B-4C8F-95A6-FFD723E591AB}" type="pres">
      <dgm:prSet presAssocID="{F3CE7AD7-08AC-46D7-8721-7425C76672B6}" presName="parentText" presStyleLbl="node1" presStyleIdx="0" presStyleCnt="1" custScaleX="2430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6BE4C6-E1AF-4F8B-9025-B6097735C511}" type="presOf" srcId="{F3CE7AD7-08AC-46D7-8721-7425C76672B6}" destId="{5D2DDFC0-8B1B-4C8F-95A6-FFD723E591AB}" srcOrd="0" destOrd="0" presId="urn:microsoft.com/office/officeart/2005/8/layout/vList5"/>
    <dgm:cxn modelId="{6E58A9B4-569E-4BFF-B19B-DF49095B343F}" type="presOf" srcId="{52604DE0-C87A-43F2-9E78-E75D1B038A73}" destId="{4C610068-A554-4D59-A138-23BC71D6A99D}" srcOrd="0" destOrd="0" presId="urn:microsoft.com/office/officeart/2005/8/layout/vList5"/>
    <dgm:cxn modelId="{E1228F0C-2C80-4D06-A667-2769F2179C4B}" srcId="{52604DE0-C87A-43F2-9E78-E75D1B038A73}" destId="{F3CE7AD7-08AC-46D7-8721-7425C76672B6}" srcOrd="0" destOrd="0" parTransId="{E7C3A3FA-EF2C-4EFA-A2C7-E3C6BCBB7F65}" sibTransId="{068A4100-B4E9-4A64-BDDB-671EA48408C3}"/>
    <dgm:cxn modelId="{BF8E71E2-85F1-4309-9416-46AE0F93D185}" type="presParOf" srcId="{4C610068-A554-4D59-A138-23BC71D6A99D}" destId="{E6EE9FAE-0FEA-4924-8474-E358B8EE2B35}" srcOrd="0" destOrd="0" presId="urn:microsoft.com/office/officeart/2005/8/layout/vList5"/>
    <dgm:cxn modelId="{53CE6352-CE29-48ED-A1DE-92CD4ADD707F}" type="presParOf" srcId="{E6EE9FAE-0FEA-4924-8474-E358B8EE2B35}" destId="{5D2DDFC0-8B1B-4C8F-95A6-FFD723E591A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3881AAE-BA5F-410D-BD50-17C2F9D7A694}" type="doc">
      <dgm:prSet loTypeId="urn:microsoft.com/office/officeart/2005/8/layout/vList5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605E8B8-CA52-47E1-8972-D69B198DFE93}">
      <dgm:prSet/>
      <dgm:spPr/>
      <dgm:t>
        <a:bodyPr/>
        <a:lstStyle/>
        <a:p>
          <a:pPr rtl="0"/>
          <a:r>
            <a:rPr lang="ru-RU" dirty="0" smtClean="0"/>
            <a:t>Обмундирование солдат во времена Петра </a:t>
          </a:r>
          <a:r>
            <a:rPr lang="en-US" dirty="0" smtClean="0"/>
            <a:t>I</a:t>
          </a:r>
          <a:endParaRPr lang="ru-RU" dirty="0"/>
        </a:p>
      </dgm:t>
    </dgm:pt>
    <dgm:pt modelId="{2C2CD6F4-8CD5-42B1-B2CD-51AE66D17EE8}" type="parTrans" cxnId="{0A7B7B01-EA00-4C02-97D8-982ED7B6A2AB}">
      <dgm:prSet/>
      <dgm:spPr/>
      <dgm:t>
        <a:bodyPr/>
        <a:lstStyle/>
        <a:p>
          <a:endParaRPr lang="ru-RU"/>
        </a:p>
      </dgm:t>
    </dgm:pt>
    <dgm:pt modelId="{2A43B528-56F8-45EE-89F3-B0B225C37462}" type="sibTrans" cxnId="{0A7B7B01-EA00-4C02-97D8-982ED7B6A2AB}">
      <dgm:prSet/>
      <dgm:spPr/>
      <dgm:t>
        <a:bodyPr/>
        <a:lstStyle/>
        <a:p>
          <a:endParaRPr lang="ru-RU"/>
        </a:p>
      </dgm:t>
    </dgm:pt>
    <dgm:pt modelId="{EB54A2D1-0C0E-4CC4-A231-0A30D282E147}" type="pres">
      <dgm:prSet presAssocID="{C3881AAE-BA5F-410D-BD50-17C2F9D7A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8EA08C-B068-4DBE-947E-B2BE71D8D844}" type="pres">
      <dgm:prSet presAssocID="{E605E8B8-CA52-47E1-8972-D69B198DFE93}" presName="linNode" presStyleCnt="0"/>
      <dgm:spPr/>
    </dgm:pt>
    <dgm:pt modelId="{5F00298A-2EDC-4C3C-A1C0-829C845A0A43}" type="pres">
      <dgm:prSet presAssocID="{E605E8B8-CA52-47E1-8972-D69B198DFE93}" presName="parentText" presStyleLbl="node1" presStyleIdx="0" presStyleCnt="1" custScaleX="2576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7B7B01-EA00-4C02-97D8-982ED7B6A2AB}" srcId="{C3881AAE-BA5F-410D-BD50-17C2F9D7A694}" destId="{E605E8B8-CA52-47E1-8972-D69B198DFE93}" srcOrd="0" destOrd="0" parTransId="{2C2CD6F4-8CD5-42B1-B2CD-51AE66D17EE8}" sibTransId="{2A43B528-56F8-45EE-89F3-B0B225C37462}"/>
    <dgm:cxn modelId="{18F2C2D4-C6B4-4FAF-9CEC-840393CBCEEE}" type="presOf" srcId="{E605E8B8-CA52-47E1-8972-D69B198DFE93}" destId="{5F00298A-2EDC-4C3C-A1C0-829C845A0A43}" srcOrd="0" destOrd="0" presId="urn:microsoft.com/office/officeart/2005/8/layout/vList5"/>
    <dgm:cxn modelId="{7CF312C6-E17C-4604-8125-621848301B7D}" type="presOf" srcId="{C3881AAE-BA5F-410D-BD50-17C2F9D7A694}" destId="{EB54A2D1-0C0E-4CC4-A231-0A30D282E147}" srcOrd="0" destOrd="0" presId="urn:microsoft.com/office/officeart/2005/8/layout/vList5"/>
    <dgm:cxn modelId="{435AD1DF-7BEA-43F5-BD43-FB66FD43CF7F}" type="presParOf" srcId="{EB54A2D1-0C0E-4CC4-A231-0A30D282E147}" destId="{D68EA08C-B068-4DBE-947E-B2BE71D8D844}" srcOrd="0" destOrd="0" presId="urn:microsoft.com/office/officeart/2005/8/layout/vList5"/>
    <dgm:cxn modelId="{A3E145CA-0A64-482D-AD66-189896D18B84}" type="presParOf" srcId="{D68EA08C-B068-4DBE-947E-B2BE71D8D844}" destId="{5F00298A-2EDC-4C3C-A1C0-829C845A0A4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Прославленный русский полководец, герой Отечественной войны 1812 года, заслуживший особое уважение простых солдат?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FDC2B91B-D000-42DF-AE77-CECDEE649E7B}" type="presOf" srcId="{337C1810-774B-483A-BBFB-39F37A9A5DD0}" destId="{E8960C55-10D0-4DED-A39C-5FE87109B984}" srcOrd="0" destOrd="0" presId="urn:microsoft.com/office/officeart/2005/8/layout/vList5"/>
    <dgm:cxn modelId="{6694694C-5659-4CD7-89C7-A24923575ED8}" type="presOf" srcId="{08CFE701-6406-4072-9BE1-A2416CA9A161}" destId="{62F13880-CC8F-45F0-85DA-DA2D09E168C6}" srcOrd="0" destOrd="0" presId="urn:microsoft.com/office/officeart/2005/8/layout/vList5"/>
    <dgm:cxn modelId="{94CDA165-2A1E-405A-AF10-9EDD61C586CD}" type="presParOf" srcId="{E8960C55-10D0-4DED-A39C-5FE87109B984}" destId="{C385FB22-1797-4856-936C-2076B1769CF6}" srcOrd="0" destOrd="0" presId="urn:microsoft.com/office/officeart/2005/8/layout/vList5"/>
    <dgm:cxn modelId="{9AB09F46-4E8C-4B0E-BEC7-86B5D983B4B4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4D32FD7-7309-4AA9-B40E-80DFE8719B67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F40FBEF-C805-45A5-8E05-D43285173854}">
      <dgm:prSet/>
      <dgm:spPr/>
      <dgm:t>
        <a:bodyPr/>
        <a:lstStyle/>
        <a:p>
          <a:pPr rtl="0"/>
          <a:r>
            <a:rPr lang="ru-RU" dirty="0" smtClean="0"/>
            <a:t>Михаил Илларионович Кутузов</a:t>
          </a:r>
          <a:endParaRPr lang="ru-RU" dirty="0"/>
        </a:p>
      </dgm:t>
    </dgm:pt>
    <dgm:pt modelId="{E4F3822C-8963-456F-928A-5AC669995F24}" type="parTrans" cxnId="{74F51FF7-E10A-464E-83BE-A8E60FF4D4BE}">
      <dgm:prSet/>
      <dgm:spPr/>
      <dgm:t>
        <a:bodyPr/>
        <a:lstStyle/>
        <a:p>
          <a:endParaRPr lang="ru-RU"/>
        </a:p>
      </dgm:t>
    </dgm:pt>
    <dgm:pt modelId="{A8DCB247-9397-4E20-94E4-59EE8E169B14}" type="sibTrans" cxnId="{74F51FF7-E10A-464E-83BE-A8E60FF4D4BE}">
      <dgm:prSet/>
      <dgm:spPr/>
      <dgm:t>
        <a:bodyPr/>
        <a:lstStyle/>
        <a:p>
          <a:endParaRPr lang="ru-RU"/>
        </a:p>
      </dgm:t>
    </dgm:pt>
    <dgm:pt modelId="{2523CCE9-9A6F-4BEE-91E3-52BAB07620A8}" type="pres">
      <dgm:prSet presAssocID="{84D32FD7-7309-4AA9-B40E-80DFE8719B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1364B-4E27-4799-96B0-3795FB6DB40B}" type="pres">
      <dgm:prSet presAssocID="{9F40FBEF-C805-45A5-8E05-D43285173854}" presName="linNode" presStyleCnt="0"/>
      <dgm:spPr/>
    </dgm:pt>
    <dgm:pt modelId="{2A9B9A30-3158-419C-B630-BB4BB53D7F99}" type="pres">
      <dgm:prSet presAssocID="{9F40FBEF-C805-45A5-8E05-D43285173854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F51FF7-E10A-464E-83BE-A8E60FF4D4BE}" srcId="{84D32FD7-7309-4AA9-B40E-80DFE8719B67}" destId="{9F40FBEF-C805-45A5-8E05-D43285173854}" srcOrd="0" destOrd="0" parTransId="{E4F3822C-8963-456F-928A-5AC669995F24}" sibTransId="{A8DCB247-9397-4E20-94E4-59EE8E169B14}"/>
    <dgm:cxn modelId="{FA11D79C-03C0-4187-961A-42DA9318E59C}" type="presOf" srcId="{9F40FBEF-C805-45A5-8E05-D43285173854}" destId="{2A9B9A30-3158-419C-B630-BB4BB53D7F99}" srcOrd="0" destOrd="0" presId="urn:microsoft.com/office/officeart/2005/8/layout/vList5"/>
    <dgm:cxn modelId="{1A18BCDE-C116-42B9-A8AB-871D408AAC2F}" type="presOf" srcId="{84D32FD7-7309-4AA9-B40E-80DFE8719B67}" destId="{2523CCE9-9A6F-4BEE-91E3-52BAB07620A8}" srcOrd="0" destOrd="0" presId="urn:microsoft.com/office/officeart/2005/8/layout/vList5"/>
    <dgm:cxn modelId="{CE2571D8-8AF3-43E2-8A51-64C8A54F24E9}" type="presParOf" srcId="{2523CCE9-9A6F-4BEE-91E3-52BAB07620A8}" destId="{4FA1364B-4E27-4799-96B0-3795FB6DB40B}" srcOrd="0" destOrd="0" presId="urn:microsoft.com/office/officeart/2005/8/layout/vList5"/>
    <dgm:cxn modelId="{BC955259-D218-4C16-8DAD-5FFEAF8896C5}" type="presParOf" srcId="{4FA1364B-4E27-4799-96B0-3795FB6DB40B}" destId="{2A9B9A30-3158-419C-B630-BB4BB53D7F9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 сейчас называется праздник, который был учреждён в 1918 году в ознаменование победы под Нарвой над войсками Германии?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9CA1F312-A767-471F-8D64-AF24F8B78A94}" type="presOf" srcId="{08CFE701-6406-4072-9BE1-A2416CA9A161}" destId="{62F13880-CC8F-45F0-85DA-DA2D09E168C6}" srcOrd="0" destOrd="0" presId="urn:microsoft.com/office/officeart/2005/8/layout/vList5"/>
    <dgm:cxn modelId="{4378BF5A-F7F8-400C-8ABA-9B6934818C5D}" type="presOf" srcId="{337C1810-774B-483A-BBFB-39F37A9A5DD0}" destId="{E8960C55-10D0-4DED-A39C-5FE87109B984}" srcOrd="0" destOrd="0" presId="urn:microsoft.com/office/officeart/2005/8/layout/vList5"/>
    <dgm:cxn modelId="{C1BBD5E0-2F3B-4B91-AE23-2431E896C686}" type="presParOf" srcId="{E8960C55-10D0-4DED-A39C-5FE87109B984}" destId="{C385FB22-1797-4856-936C-2076B1769CF6}" srcOrd="0" destOrd="0" presId="urn:microsoft.com/office/officeart/2005/8/layout/vList5"/>
    <dgm:cxn modelId="{02901133-4D65-47EA-A49C-FCCE741639CD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BCD49FD-37F0-4B6E-9187-83B41397621D}" type="doc">
      <dgm:prSet loTypeId="urn:microsoft.com/office/officeart/2005/8/layout/process2" loCatId="process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B6D64AA-2543-42A3-B2D2-A8CD1486200B}">
      <dgm:prSet/>
      <dgm:spPr/>
      <dgm:t>
        <a:bodyPr/>
        <a:lstStyle/>
        <a:p>
          <a:pPr rtl="0"/>
          <a:r>
            <a:rPr lang="ru-RU" dirty="0" smtClean="0"/>
            <a:t>День Защитника Отечества</a:t>
          </a:r>
          <a:endParaRPr lang="ru-RU" dirty="0"/>
        </a:p>
      </dgm:t>
    </dgm:pt>
    <dgm:pt modelId="{2B636349-6FF3-4E02-BB5F-534E475D2555}" type="parTrans" cxnId="{48D103BB-C9FA-4228-89A0-3ADF8D16A721}">
      <dgm:prSet/>
      <dgm:spPr/>
      <dgm:t>
        <a:bodyPr/>
        <a:lstStyle/>
        <a:p>
          <a:endParaRPr lang="ru-RU"/>
        </a:p>
      </dgm:t>
    </dgm:pt>
    <dgm:pt modelId="{DEDA0B83-4A1D-4135-AE3D-36FA24C6C28C}" type="sibTrans" cxnId="{48D103BB-C9FA-4228-89A0-3ADF8D16A721}">
      <dgm:prSet/>
      <dgm:spPr/>
      <dgm:t>
        <a:bodyPr/>
        <a:lstStyle/>
        <a:p>
          <a:endParaRPr lang="ru-RU"/>
        </a:p>
      </dgm:t>
    </dgm:pt>
    <dgm:pt modelId="{74DB2875-6AF8-4602-AB39-46471BD14263}" type="pres">
      <dgm:prSet presAssocID="{CBCD49FD-37F0-4B6E-9187-83B41397621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2FD1AC-0C1F-493C-B584-93FC0BA13EC0}" type="pres">
      <dgm:prSet presAssocID="{3B6D64AA-2543-42A3-B2D2-A8CD1486200B}" presName="node" presStyleLbl="node1" presStyleIdx="0" presStyleCnt="1" custScaleX="400000" custLinFactY="200000" custLinFactNeighborX="4003" custLinFactNeighborY="2649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D103BB-C9FA-4228-89A0-3ADF8D16A721}" srcId="{CBCD49FD-37F0-4B6E-9187-83B41397621D}" destId="{3B6D64AA-2543-42A3-B2D2-A8CD1486200B}" srcOrd="0" destOrd="0" parTransId="{2B636349-6FF3-4E02-BB5F-534E475D2555}" sibTransId="{DEDA0B83-4A1D-4135-AE3D-36FA24C6C28C}"/>
    <dgm:cxn modelId="{6F24C4F0-A625-45B5-A930-EB01C293D3D7}" type="presOf" srcId="{3B6D64AA-2543-42A3-B2D2-A8CD1486200B}" destId="{D72FD1AC-0C1F-493C-B584-93FC0BA13EC0}" srcOrd="0" destOrd="0" presId="urn:microsoft.com/office/officeart/2005/8/layout/process2"/>
    <dgm:cxn modelId="{F7900F03-95F1-4C8A-BC21-818F45DE5627}" type="presOf" srcId="{CBCD49FD-37F0-4B6E-9187-83B41397621D}" destId="{74DB2875-6AF8-4602-AB39-46471BD14263}" srcOrd="0" destOrd="0" presId="urn:microsoft.com/office/officeart/2005/8/layout/process2"/>
    <dgm:cxn modelId="{BF410BEF-742A-41A8-8C75-87F59487082F}" type="presParOf" srcId="{74DB2875-6AF8-4602-AB39-46471BD14263}" destId="{D72FD1AC-0C1F-493C-B584-93FC0BA13EC0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Сколько звёзд на погонах повседневной формы у Генерала армии?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A31F0EBD-2BE3-42BD-BB58-E91593A66AF6}" type="presOf" srcId="{337C1810-774B-483A-BBFB-39F37A9A5DD0}" destId="{E8960C55-10D0-4DED-A39C-5FE87109B984}" srcOrd="0" destOrd="0" presId="urn:microsoft.com/office/officeart/2005/8/layout/vList5"/>
    <dgm:cxn modelId="{F028E270-62F7-4182-9EDB-88C18DB9398D}" type="presOf" srcId="{08CFE701-6406-4072-9BE1-A2416CA9A161}" destId="{62F13880-CC8F-45F0-85DA-DA2D09E168C6}" srcOrd="0" destOrd="0" presId="urn:microsoft.com/office/officeart/2005/8/layout/vList5"/>
    <dgm:cxn modelId="{EA318F2D-1342-44E2-8EC5-D6F4F6D9BFA3}" type="presParOf" srcId="{E8960C55-10D0-4DED-A39C-5FE87109B984}" destId="{C385FB22-1797-4856-936C-2076B1769CF6}" srcOrd="0" destOrd="0" presId="urn:microsoft.com/office/officeart/2005/8/layout/vList5"/>
    <dgm:cxn modelId="{98727A47-C36D-4BD1-9E5D-822FB1C88388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4 звезды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</dgm:pt>
    <dgm:pt modelId="{3069145E-E007-4F1D-8476-C24DDCC38E07}" type="pres">
      <dgm:prSet presAssocID="{53A51F40-2C95-404D-AA8E-198CF8C4F7CB}" presName="parentText" presStyleLbl="node1" presStyleIdx="0" presStyleCnt="1" custScaleX="204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54D46B-8811-4BB8-8724-DE93B9B76FAD}" type="presOf" srcId="{A8BF875D-CDB3-4C2A-A66C-8073FFF09530}" destId="{CA46A183-345F-4B82-9C12-FA09CAE09010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35E44AC3-1F71-4A55-8D2E-3D2C913B8CBA}" type="presOf" srcId="{53A51F40-2C95-404D-AA8E-198CF8C4F7CB}" destId="{3069145E-E007-4F1D-8476-C24DDCC38E07}" srcOrd="0" destOrd="0" presId="urn:microsoft.com/office/officeart/2005/8/layout/vList5"/>
    <dgm:cxn modelId="{6CCC1C79-2897-4F7C-A6BA-07A3083AF62B}" type="presParOf" srcId="{CA46A183-345F-4B82-9C12-FA09CAE09010}" destId="{BC1022F6-8217-4E78-A435-97637EFD8FA0}" srcOrd="0" destOrd="0" presId="urn:microsoft.com/office/officeart/2005/8/layout/vList5"/>
    <dgm:cxn modelId="{65755C72-A6BA-48A1-AB48-9C582ADC11D2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C27FC6E-3CF1-44AD-867A-24168F8B0FE9}" type="doc">
      <dgm:prSet loTypeId="urn:microsoft.com/office/officeart/2005/8/layout/vList5" loCatId="list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5DCC77EF-6F36-4174-93D1-BCA515581038}">
      <dgm:prSet/>
      <dgm:spPr/>
      <dgm:t>
        <a:bodyPr/>
        <a:lstStyle/>
        <a:p>
          <a:pPr rtl="0"/>
          <a:r>
            <a:rPr lang="ru-RU" b="1" dirty="0" smtClean="0"/>
            <a:t>Генерал российской армии Сергей Шойгу</a:t>
          </a:r>
          <a:endParaRPr lang="ru-RU" b="1" dirty="0"/>
        </a:p>
      </dgm:t>
    </dgm:pt>
    <dgm:pt modelId="{1755BD37-CF21-421C-B0D2-A08717194D80}" type="parTrans" cxnId="{BCED3E04-624D-4D07-A9F5-BE5584F6729C}">
      <dgm:prSet/>
      <dgm:spPr/>
      <dgm:t>
        <a:bodyPr/>
        <a:lstStyle/>
        <a:p>
          <a:endParaRPr lang="ru-RU"/>
        </a:p>
      </dgm:t>
    </dgm:pt>
    <dgm:pt modelId="{59A34F78-D6CC-43DF-B243-62E135E9635D}" type="sibTrans" cxnId="{BCED3E04-624D-4D07-A9F5-BE5584F6729C}">
      <dgm:prSet/>
      <dgm:spPr/>
      <dgm:t>
        <a:bodyPr/>
        <a:lstStyle/>
        <a:p>
          <a:endParaRPr lang="ru-RU"/>
        </a:p>
      </dgm:t>
    </dgm:pt>
    <dgm:pt modelId="{D82DEC4D-6176-450D-9F72-C408BAADD513}" type="pres">
      <dgm:prSet presAssocID="{6C27FC6E-3CF1-44AD-867A-24168F8B0F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0A072B-42C9-4765-838A-3DD8A0ECAC96}" type="pres">
      <dgm:prSet presAssocID="{5DCC77EF-6F36-4174-93D1-BCA515581038}" presName="linNode" presStyleCnt="0"/>
      <dgm:spPr/>
    </dgm:pt>
    <dgm:pt modelId="{06C7C976-4E5B-41CA-ADB0-01FC4034A279}" type="pres">
      <dgm:prSet presAssocID="{5DCC77EF-6F36-4174-93D1-BCA515581038}" presName="parentText" presStyleLbl="node1" presStyleIdx="0" presStyleCnt="1" custScaleX="277778" custLinFactNeighborX="12245" custLinFactNeighborY="793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D3E04-624D-4D07-A9F5-BE5584F6729C}" srcId="{6C27FC6E-3CF1-44AD-867A-24168F8B0FE9}" destId="{5DCC77EF-6F36-4174-93D1-BCA515581038}" srcOrd="0" destOrd="0" parTransId="{1755BD37-CF21-421C-B0D2-A08717194D80}" sibTransId="{59A34F78-D6CC-43DF-B243-62E135E9635D}"/>
    <dgm:cxn modelId="{CD44246C-0CCB-4696-9AD4-A66A1FD38764}" type="presOf" srcId="{5DCC77EF-6F36-4174-93D1-BCA515581038}" destId="{06C7C976-4E5B-41CA-ADB0-01FC4034A279}" srcOrd="0" destOrd="0" presId="urn:microsoft.com/office/officeart/2005/8/layout/vList5"/>
    <dgm:cxn modelId="{2ACF3175-626E-4F94-A7B2-81FB46C3C37B}" type="presOf" srcId="{6C27FC6E-3CF1-44AD-867A-24168F8B0FE9}" destId="{D82DEC4D-6176-450D-9F72-C408BAADD513}" srcOrd="0" destOrd="0" presId="urn:microsoft.com/office/officeart/2005/8/layout/vList5"/>
    <dgm:cxn modelId="{42465934-3CE6-469F-AC7B-9B4118F4E09F}" type="presParOf" srcId="{D82DEC4D-6176-450D-9F72-C408BAADD513}" destId="{F50A072B-42C9-4765-838A-3DD8A0ECAC96}" srcOrd="0" destOrd="0" presId="urn:microsoft.com/office/officeart/2005/8/layout/vList5"/>
    <dgm:cxn modelId="{4E1F8E43-AA18-4C8C-802A-10E57FC5FAAB}" type="presParOf" srcId="{F50A072B-42C9-4765-838A-3DD8A0ECAC96}" destId="{06C7C976-4E5B-41CA-ADB0-01FC4034A27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Великий</a:t>
          </a:r>
          <a:r>
            <a:rPr lang="ru-RU" baseline="0" dirty="0" smtClean="0"/>
            <a:t> русский полководец, не потерпевший ни одного поражения в своей военной карьере, один из основоположников русского военного искусства?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2A7259BB-AFBE-4DED-B197-7F3A75B58079}" type="presOf" srcId="{337C1810-774B-483A-BBFB-39F37A9A5DD0}" destId="{E8960C55-10D0-4DED-A39C-5FE87109B984}" srcOrd="0" destOrd="0" presId="urn:microsoft.com/office/officeart/2005/8/layout/vList5"/>
    <dgm:cxn modelId="{2A9798BA-013F-4095-98B3-E3AC974D474A}" type="presOf" srcId="{08CFE701-6406-4072-9BE1-A2416CA9A161}" destId="{62F13880-CC8F-45F0-85DA-DA2D09E168C6}" srcOrd="0" destOrd="0" presId="urn:microsoft.com/office/officeart/2005/8/layout/vList5"/>
    <dgm:cxn modelId="{0BC0BAAC-015E-4F57-A5B1-6F8A226789FE}" type="presParOf" srcId="{E8960C55-10D0-4DED-A39C-5FE87109B984}" destId="{C385FB22-1797-4856-936C-2076B1769CF6}" srcOrd="0" destOrd="0" presId="urn:microsoft.com/office/officeart/2005/8/layout/vList5"/>
    <dgm:cxn modelId="{5FAB98C7-FBA3-4E08-941E-955C389B6AE1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А.В.Суворов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  <dgm:t>
        <a:bodyPr/>
        <a:lstStyle/>
        <a:p>
          <a:endParaRPr lang="ru-RU"/>
        </a:p>
      </dgm:t>
    </dgm:pt>
    <dgm:pt modelId="{3069145E-E007-4F1D-8476-C24DDCC38E07}" type="pres">
      <dgm:prSet presAssocID="{53A51F40-2C95-404D-AA8E-198CF8C4F7CB}" presName="parentText" presStyleLbl="node1" presStyleIdx="0" presStyleCnt="1" custScaleX="204164" custLinFactNeighborX="-125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F310D7-3EFB-4F87-8EE2-0E9CE7012022}" type="presOf" srcId="{A8BF875D-CDB3-4C2A-A66C-8073FFF09530}" destId="{CA46A183-345F-4B82-9C12-FA09CAE09010}" srcOrd="0" destOrd="0" presId="urn:microsoft.com/office/officeart/2005/8/layout/vList5"/>
    <dgm:cxn modelId="{D89D55AE-D8CB-4433-AD00-08013ACA8774}" type="presOf" srcId="{53A51F40-2C95-404D-AA8E-198CF8C4F7CB}" destId="{3069145E-E007-4F1D-8476-C24DDCC38E07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6BAA3170-CA7F-4639-8808-ABF1143B1FB0}" type="presParOf" srcId="{CA46A183-345F-4B82-9C12-FA09CAE09010}" destId="{BC1022F6-8217-4E78-A435-97637EFD8FA0}" srcOrd="0" destOrd="0" presId="urn:microsoft.com/office/officeart/2005/8/layout/vList5"/>
    <dgm:cxn modelId="{BDAF24B7-99E4-4855-AC15-96DBC0B410DB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 называют земляную насыпь, служившую одновременно преградой для нападающих и защитой для обороняющихся</a:t>
          </a:r>
          <a:r>
            <a:rPr lang="ru-RU" baseline="0" dirty="0" smtClean="0"/>
            <a:t>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31606B9D-1972-4BB8-A1A9-390C702795E3}" type="presOf" srcId="{337C1810-774B-483A-BBFB-39F37A9A5DD0}" destId="{E8960C55-10D0-4DED-A39C-5FE87109B984}" srcOrd="0" destOrd="0" presId="urn:microsoft.com/office/officeart/2005/8/layout/vList5"/>
    <dgm:cxn modelId="{5CEFEB68-E09A-46E8-A809-17FB98838AC3}" type="presOf" srcId="{08CFE701-6406-4072-9BE1-A2416CA9A161}" destId="{62F13880-CC8F-45F0-85DA-DA2D09E168C6}" srcOrd="0" destOrd="0" presId="urn:microsoft.com/office/officeart/2005/8/layout/vList5"/>
    <dgm:cxn modelId="{B72F767B-C1A9-4CD5-902D-F295461E2A94}" type="presParOf" srcId="{E8960C55-10D0-4DED-A39C-5FE87109B984}" destId="{C385FB22-1797-4856-936C-2076B1769CF6}" srcOrd="0" destOrd="0" presId="urn:microsoft.com/office/officeart/2005/8/layout/vList5"/>
    <dgm:cxn modelId="{82D4C62E-1A49-494B-91FE-E452F2DD86B7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Окоп. (бруствер)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</dgm:pt>
    <dgm:pt modelId="{3069145E-E007-4F1D-8476-C24DDCC38E07}" type="pres">
      <dgm:prSet presAssocID="{53A51F40-2C95-404D-AA8E-198CF8C4F7CB}" presName="parentText" presStyleLbl="node1" presStyleIdx="0" presStyleCnt="1" custScaleX="204164" custLinFactNeighborX="-7574" custLinFactNeighborY="-208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3A6B76-76E6-4CFE-924D-B75195A42E41}" type="presOf" srcId="{53A51F40-2C95-404D-AA8E-198CF8C4F7CB}" destId="{3069145E-E007-4F1D-8476-C24DDCC38E07}" srcOrd="0" destOrd="0" presId="urn:microsoft.com/office/officeart/2005/8/layout/vList5"/>
    <dgm:cxn modelId="{CD38139C-EC80-447D-9573-77C873571FDC}" type="presOf" srcId="{A8BF875D-CDB3-4C2A-A66C-8073FFF09530}" destId="{CA46A183-345F-4B82-9C12-FA09CAE09010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45764182-5E7E-49E8-BCB3-673449863E0E}" type="presParOf" srcId="{CA46A183-345F-4B82-9C12-FA09CAE09010}" destId="{BC1022F6-8217-4E78-A435-97637EFD8FA0}" srcOrd="0" destOrd="0" presId="urn:microsoft.com/office/officeart/2005/8/layout/vList5"/>
    <dgm:cxn modelId="{1CA64BD1-7839-4789-A8C5-76BD7841083E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 называется оружие, приборы и машины вооружённых сил, обеспечивающие их боевую деятельность</a:t>
          </a:r>
          <a:r>
            <a:rPr lang="ru-RU" baseline="0" dirty="0" smtClean="0"/>
            <a:t>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146EC351-1258-4E07-AA13-71E1DE9F865E}" type="presOf" srcId="{08CFE701-6406-4072-9BE1-A2416CA9A161}" destId="{62F13880-CC8F-45F0-85DA-DA2D09E168C6}" srcOrd="0" destOrd="0" presId="urn:microsoft.com/office/officeart/2005/8/layout/vList5"/>
    <dgm:cxn modelId="{88253DEB-DBCD-4724-A8F2-233B194351DD}" type="presOf" srcId="{337C1810-774B-483A-BBFB-39F37A9A5DD0}" destId="{E8960C55-10D0-4DED-A39C-5FE87109B984}" srcOrd="0" destOrd="0" presId="urn:microsoft.com/office/officeart/2005/8/layout/vList5"/>
    <dgm:cxn modelId="{BF7EC1F4-F883-479A-874D-A837B39AF24A}" type="presParOf" srcId="{E8960C55-10D0-4DED-A39C-5FE87109B984}" destId="{C385FB22-1797-4856-936C-2076B1769CF6}" srcOrd="0" destOrd="0" presId="urn:microsoft.com/office/officeart/2005/8/layout/vList5"/>
    <dgm:cxn modelId="{07302BE4-A23A-4362-A1D2-3AB431FDC92C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Военная техника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</dgm:pt>
    <dgm:pt modelId="{3069145E-E007-4F1D-8476-C24DDCC38E07}" type="pres">
      <dgm:prSet presAssocID="{53A51F40-2C95-404D-AA8E-198CF8C4F7CB}" presName="parentText" presStyleLbl="node1" presStyleIdx="0" presStyleCnt="1" custScaleX="204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BE54B9-E315-4F27-A2E5-772A4420F971}" type="presOf" srcId="{53A51F40-2C95-404D-AA8E-198CF8C4F7CB}" destId="{3069145E-E007-4F1D-8476-C24DDCC38E07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2C53A49A-7CCA-4DA8-8CBC-A4B8F1D97FE7}" type="presOf" srcId="{A8BF875D-CDB3-4C2A-A66C-8073FFF09530}" destId="{CA46A183-345F-4B82-9C12-FA09CAE09010}" srcOrd="0" destOrd="0" presId="urn:microsoft.com/office/officeart/2005/8/layout/vList5"/>
    <dgm:cxn modelId="{B8E77923-15CB-4C27-9140-1E0C46A210D1}" type="presParOf" srcId="{CA46A183-345F-4B82-9C12-FA09CAE09010}" destId="{BC1022F6-8217-4E78-A435-97637EFD8FA0}" srcOrd="0" destOrd="0" presId="urn:microsoft.com/office/officeart/2005/8/layout/vList5"/>
    <dgm:cxn modelId="{5EF5FCE8-E143-4F2A-B7C1-56B7D0801404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Что обозначает слово «абордаж»</a:t>
          </a:r>
          <a:r>
            <a:rPr lang="ru-RU" baseline="0" dirty="0" smtClean="0"/>
            <a:t>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8998CC53-1865-409E-8DCE-6AA5B528B617}" type="presOf" srcId="{337C1810-774B-483A-BBFB-39F37A9A5DD0}" destId="{E8960C55-10D0-4DED-A39C-5FE87109B984}" srcOrd="0" destOrd="0" presId="urn:microsoft.com/office/officeart/2005/8/layout/vList5"/>
    <dgm:cxn modelId="{1CC62817-1B0E-40E3-8B3B-9358D55282C2}" type="presOf" srcId="{08CFE701-6406-4072-9BE1-A2416CA9A161}" destId="{62F13880-CC8F-45F0-85DA-DA2D09E168C6}" srcOrd="0" destOrd="0" presId="urn:microsoft.com/office/officeart/2005/8/layout/vList5"/>
    <dgm:cxn modelId="{930FAE05-B31A-4807-B758-AE1C87231749}" type="presParOf" srcId="{E8960C55-10D0-4DED-A39C-5FE87109B984}" destId="{C385FB22-1797-4856-936C-2076B1769CF6}" srcOrd="0" destOrd="0" presId="urn:microsoft.com/office/officeart/2005/8/layout/vList5"/>
    <dgm:cxn modelId="{87E8799F-CF91-462A-AFCD-DF9A27F89651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Атака корабля противника при непосредственном сближении с ним для рукопашного боя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</dgm:pt>
    <dgm:pt modelId="{3069145E-E007-4F1D-8476-C24DDCC38E07}" type="pres">
      <dgm:prSet presAssocID="{53A51F40-2C95-404D-AA8E-198CF8C4F7CB}" presName="parentText" presStyleLbl="node1" presStyleIdx="0" presStyleCnt="1" custScaleX="204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88ED8C-8B07-4C64-9752-B778A21E0D88}" type="presOf" srcId="{A8BF875D-CDB3-4C2A-A66C-8073FFF09530}" destId="{CA46A183-345F-4B82-9C12-FA09CAE09010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F211B0D8-553C-444F-B776-0C4A47178FF2}" type="presOf" srcId="{53A51F40-2C95-404D-AA8E-198CF8C4F7CB}" destId="{3069145E-E007-4F1D-8476-C24DDCC38E07}" srcOrd="0" destOrd="0" presId="urn:microsoft.com/office/officeart/2005/8/layout/vList5"/>
    <dgm:cxn modelId="{8C06DB48-9DCE-4E21-9C66-3EFAE0A1F60B}" type="presParOf" srcId="{CA46A183-345F-4B82-9C12-FA09CAE09010}" destId="{BC1022F6-8217-4E78-A435-97637EFD8FA0}" srcOrd="0" destOrd="0" presId="urn:microsoft.com/office/officeart/2005/8/layout/vList5"/>
    <dgm:cxn modelId="{C243A524-FBB0-4158-BAD1-06E76E14DEC9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В какой стране появился первый танк?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511427C2-0431-4503-B498-675CA97967B1}" type="presOf" srcId="{08CFE701-6406-4072-9BE1-A2416CA9A161}" destId="{62F13880-CC8F-45F0-85DA-DA2D09E168C6}" srcOrd="0" destOrd="0" presId="urn:microsoft.com/office/officeart/2005/8/layout/vList5"/>
    <dgm:cxn modelId="{49867E2B-BF2E-4870-BD2A-9B8549031228}" type="presOf" srcId="{337C1810-774B-483A-BBFB-39F37A9A5DD0}" destId="{E8960C55-10D0-4DED-A39C-5FE87109B984}" srcOrd="0" destOrd="0" presId="urn:microsoft.com/office/officeart/2005/8/layout/vList5"/>
    <dgm:cxn modelId="{C5460BE8-09BC-4B28-8A43-05ABAFBECB33}" type="presParOf" srcId="{E8960C55-10D0-4DED-A39C-5FE87109B984}" destId="{C385FB22-1797-4856-936C-2076B1769CF6}" srcOrd="0" destOrd="0" presId="urn:microsoft.com/office/officeart/2005/8/layout/vList5"/>
    <dgm:cxn modelId="{523CED8B-4D9A-4992-B111-9DB862409841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Первая боевая модель танка была создана в Англии.</a:t>
          </a:r>
        </a:p>
        <a:p>
          <a:pPr rtl="0"/>
          <a:r>
            <a:rPr lang="ru-RU" dirty="0" smtClean="0"/>
            <a:t>Танк назывался Марк </a:t>
          </a:r>
          <a:r>
            <a:rPr lang="en-US" dirty="0" smtClean="0"/>
            <a:t>I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  <dgm:t>
        <a:bodyPr/>
        <a:lstStyle/>
        <a:p>
          <a:endParaRPr lang="ru-RU"/>
        </a:p>
      </dgm:t>
    </dgm:pt>
    <dgm:pt modelId="{3069145E-E007-4F1D-8476-C24DDCC38E07}" type="pres">
      <dgm:prSet presAssocID="{53A51F40-2C95-404D-AA8E-198CF8C4F7CB}" presName="parentText" presStyleLbl="node1" presStyleIdx="0" presStyleCnt="1" custScaleX="204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8CD71D-6A68-4B6D-BF07-AD9F0183D671}" type="presOf" srcId="{53A51F40-2C95-404D-AA8E-198CF8C4F7CB}" destId="{3069145E-E007-4F1D-8476-C24DDCC38E07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74D1A489-F8B0-4F82-BA18-83F561723FDE}" type="presOf" srcId="{A8BF875D-CDB3-4C2A-A66C-8073FFF09530}" destId="{CA46A183-345F-4B82-9C12-FA09CAE09010}" srcOrd="0" destOrd="0" presId="urn:microsoft.com/office/officeart/2005/8/layout/vList5"/>
    <dgm:cxn modelId="{03560FB8-FDE5-4105-A4A1-2DA98719076A}" type="presParOf" srcId="{CA46A183-345F-4B82-9C12-FA09CAE09010}" destId="{BC1022F6-8217-4E78-A435-97637EFD8FA0}" srcOrd="0" destOrd="0" presId="urn:microsoft.com/office/officeart/2005/8/layout/vList5"/>
    <dgm:cxn modelId="{4C559CA6-31B5-441E-A75E-B0A9480B55F1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4_3" csCatId="accent4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Зачем во время военных действий старые корабли начиняли горючей смесью и пускали по течению или по направлению ветра? Как они назывались?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24A72332-E769-489A-9F8D-A488851CBF89}" type="presOf" srcId="{08CFE701-6406-4072-9BE1-A2416CA9A161}" destId="{62F13880-CC8F-45F0-85DA-DA2D09E168C6}" srcOrd="0" destOrd="0" presId="urn:microsoft.com/office/officeart/2005/8/layout/vList5"/>
    <dgm:cxn modelId="{0E24364E-3A78-4767-A96A-AFCFA7DE345F}" type="presOf" srcId="{337C1810-774B-483A-BBFB-39F37A9A5DD0}" destId="{E8960C55-10D0-4DED-A39C-5FE87109B984}" srcOrd="0" destOrd="0" presId="urn:microsoft.com/office/officeart/2005/8/layout/vList5"/>
    <dgm:cxn modelId="{E9912807-9EF0-46C0-84D8-1C28FB1F14C4}" type="presParOf" srcId="{E8960C55-10D0-4DED-A39C-5FE87109B984}" destId="{C385FB22-1797-4856-936C-2076B1769CF6}" srcOrd="0" destOrd="0" presId="urn:microsoft.com/office/officeart/2005/8/layout/vList5"/>
    <dgm:cxn modelId="{5E7F6B38-BBE8-4E47-90CF-2C60F4125501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6D97FF6-1F37-4B38-B5C0-7BC98FD654EB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2182AB-3D41-4341-89B6-56A7F402C622}">
      <dgm:prSet/>
      <dgm:spPr/>
      <dgm:t>
        <a:bodyPr/>
        <a:lstStyle/>
        <a:p>
          <a:pPr rtl="0"/>
          <a:r>
            <a:rPr lang="ru-RU" dirty="0" smtClean="0"/>
            <a:t>Эти корабли назывались Брандерами. «</a:t>
          </a:r>
          <a:r>
            <a:rPr lang="ru-RU" dirty="0" err="1" smtClean="0"/>
            <a:t>Бранд</a:t>
          </a:r>
          <a:r>
            <a:rPr lang="ru-RU" dirty="0" smtClean="0"/>
            <a:t>» – пожар. Сгорая, </a:t>
          </a:r>
          <a:r>
            <a:rPr lang="ru-RU" b="1" dirty="0" smtClean="0"/>
            <a:t>они</a:t>
          </a:r>
          <a:r>
            <a:rPr lang="ru-RU" dirty="0" smtClean="0"/>
            <a:t> губили вражеский флот.</a:t>
          </a:r>
          <a:endParaRPr lang="ru-RU" dirty="0"/>
        </a:p>
      </dgm:t>
    </dgm:pt>
    <dgm:pt modelId="{683ADD57-554F-406A-BFD9-D4B838F81710}" type="parTrans" cxnId="{FBB8CAA0-5E40-4705-9C8A-2BC37E846248}">
      <dgm:prSet/>
      <dgm:spPr/>
      <dgm:t>
        <a:bodyPr/>
        <a:lstStyle/>
        <a:p>
          <a:endParaRPr lang="ru-RU"/>
        </a:p>
      </dgm:t>
    </dgm:pt>
    <dgm:pt modelId="{AEE2882A-1A48-4F1E-BD21-D9738DDF4634}" type="sibTrans" cxnId="{FBB8CAA0-5E40-4705-9C8A-2BC37E846248}">
      <dgm:prSet/>
      <dgm:spPr/>
      <dgm:t>
        <a:bodyPr/>
        <a:lstStyle/>
        <a:p>
          <a:endParaRPr lang="ru-RU"/>
        </a:p>
      </dgm:t>
    </dgm:pt>
    <dgm:pt modelId="{6441685E-DADD-4C4B-98E3-270671328CB1}" type="pres">
      <dgm:prSet presAssocID="{E6D97FF6-1F37-4B38-B5C0-7BC98FD654E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53549A-2808-4720-A990-CDED9A650CBD}" type="pres">
      <dgm:prSet presAssocID="{FE2182AB-3D41-4341-89B6-56A7F402C622}" presName="linNode" presStyleCnt="0"/>
      <dgm:spPr/>
    </dgm:pt>
    <dgm:pt modelId="{6EB1265F-5705-4CE1-8BF7-B568B0E8DA84}" type="pres">
      <dgm:prSet presAssocID="{FE2182AB-3D41-4341-89B6-56A7F402C622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36844F-8EE0-47A7-8628-22B9DAAF79C2}" type="presOf" srcId="{E6D97FF6-1F37-4B38-B5C0-7BC98FD654EB}" destId="{6441685E-DADD-4C4B-98E3-270671328CB1}" srcOrd="0" destOrd="0" presId="urn:microsoft.com/office/officeart/2005/8/layout/vList5"/>
    <dgm:cxn modelId="{FBB8CAA0-5E40-4705-9C8A-2BC37E846248}" srcId="{E6D97FF6-1F37-4B38-B5C0-7BC98FD654EB}" destId="{FE2182AB-3D41-4341-89B6-56A7F402C622}" srcOrd="0" destOrd="0" parTransId="{683ADD57-554F-406A-BFD9-D4B838F81710}" sibTransId="{AEE2882A-1A48-4F1E-BD21-D9738DDF4634}"/>
    <dgm:cxn modelId="{DD1357E7-6EAF-4553-A03D-8D7275E9A464}" type="presOf" srcId="{FE2182AB-3D41-4341-89B6-56A7F402C622}" destId="{6EB1265F-5705-4CE1-8BF7-B568B0E8DA84}" srcOrd="0" destOrd="0" presId="urn:microsoft.com/office/officeart/2005/8/layout/vList5"/>
    <dgm:cxn modelId="{65E9404C-1A1C-446D-8109-7F0BF1C25E04}" type="presParOf" srcId="{6441685E-DADD-4C4B-98E3-270671328CB1}" destId="{5753549A-2808-4720-A990-CDED9A650CBD}" srcOrd="0" destOrd="0" presId="urn:microsoft.com/office/officeart/2005/8/layout/vList5"/>
    <dgm:cxn modelId="{04F8892C-D4F1-4A6F-B9E9-077A0899378C}" type="presParOf" srcId="{5753549A-2808-4720-A990-CDED9A650CBD}" destId="{6EB1265F-5705-4CE1-8BF7-B568B0E8DA8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Для чего использовались первые самолёты?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433B3469-8EAD-481A-9972-D6967481C1B8}" type="presOf" srcId="{337C1810-774B-483A-BBFB-39F37A9A5DD0}" destId="{E8960C55-10D0-4DED-A39C-5FE87109B984}" srcOrd="0" destOrd="0" presId="urn:microsoft.com/office/officeart/2005/8/layout/vList5"/>
    <dgm:cxn modelId="{62D9266A-55AB-4018-BC1A-CBDF5A91F276}" type="presOf" srcId="{08CFE701-6406-4072-9BE1-A2416CA9A161}" destId="{62F13880-CC8F-45F0-85DA-DA2D09E168C6}" srcOrd="0" destOrd="0" presId="urn:microsoft.com/office/officeart/2005/8/layout/vList5"/>
    <dgm:cxn modelId="{A4F85F7B-445C-4417-8822-1A2D30EE68F3}" type="presParOf" srcId="{E8960C55-10D0-4DED-A39C-5FE87109B984}" destId="{C385FB22-1797-4856-936C-2076B1769CF6}" srcOrd="0" destOrd="0" presId="urn:microsoft.com/office/officeart/2005/8/layout/vList5"/>
    <dgm:cxn modelId="{076CCF92-4B07-4BA4-A9D0-99E645EDEF26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ECCCDAF-8590-411B-BE12-0FD7866A6E0B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863B71-68E0-4BDD-9ACA-585F9D181094}">
      <dgm:prSet/>
      <dgm:spPr/>
      <dgm:t>
        <a:bodyPr/>
        <a:lstStyle/>
        <a:p>
          <a:pPr rtl="0"/>
          <a:r>
            <a:rPr lang="ru-RU" dirty="0" smtClean="0"/>
            <a:t>Для маневренных полётов</a:t>
          </a:r>
          <a:endParaRPr lang="ru-RU" dirty="0"/>
        </a:p>
      </dgm:t>
    </dgm:pt>
    <dgm:pt modelId="{7C50C7A7-04FE-474D-9E3D-0C99C4B79C53}" type="parTrans" cxnId="{75AA43D9-EE62-4AD6-9C0A-5ABDCB472166}">
      <dgm:prSet/>
      <dgm:spPr/>
      <dgm:t>
        <a:bodyPr/>
        <a:lstStyle/>
        <a:p>
          <a:endParaRPr lang="ru-RU"/>
        </a:p>
      </dgm:t>
    </dgm:pt>
    <dgm:pt modelId="{D984ECA5-A86A-4F95-BDFB-EB61D816BD57}" type="sibTrans" cxnId="{75AA43D9-EE62-4AD6-9C0A-5ABDCB472166}">
      <dgm:prSet/>
      <dgm:spPr/>
      <dgm:t>
        <a:bodyPr/>
        <a:lstStyle/>
        <a:p>
          <a:endParaRPr lang="ru-RU"/>
        </a:p>
      </dgm:t>
    </dgm:pt>
    <dgm:pt modelId="{B4165378-59F3-4B72-B517-623A3A6629B5}" type="pres">
      <dgm:prSet presAssocID="{3ECCCDAF-8590-411B-BE12-0FD7866A6E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F9D3F1-0B04-48E0-9EC9-33029B8DADD0}" type="pres">
      <dgm:prSet presAssocID="{9C863B71-68E0-4BDD-9ACA-585F9D181094}" presName="linNode" presStyleCnt="0"/>
      <dgm:spPr/>
    </dgm:pt>
    <dgm:pt modelId="{466DC261-4ADC-4FAC-927C-4325D85DD3CF}" type="pres">
      <dgm:prSet presAssocID="{9C863B71-68E0-4BDD-9ACA-585F9D181094}" presName="parentText" presStyleLbl="node1" presStyleIdx="0" presStyleCnt="1" custScaleX="2576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5F051C-4EA4-426D-9345-231AA539ECD9}" type="presOf" srcId="{9C863B71-68E0-4BDD-9ACA-585F9D181094}" destId="{466DC261-4ADC-4FAC-927C-4325D85DD3CF}" srcOrd="0" destOrd="0" presId="urn:microsoft.com/office/officeart/2005/8/layout/vList5"/>
    <dgm:cxn modelId="{0E4257CA-FA21-4662-B2A7-E488F4A4FB09}" type="presOf" srcId="{3ECCCDAF-8590-411B-BE12-0FD7866A6E0B}" destId="{B4165378-59F3-4B72-B517-623A3A6629B5}" srcOrd="0" destOrd="0" presId="urn:microsoft.com/office/officeart/2005/8/layout/vList5"/>
    <dgm:cxn modelId="{75AA43D9-EE62-4AD6-9C0A-5ABDCB472166}" srcId="{3ECCCDAF-8590-411B-BE12-0FD7866A6E0B}" destId="{9C863B71-68E0-4BDD-9ACA-585F9D181094}" srcOrd="0" destOrd="0" parTransId="{7C50C7A7-04FE-474D-9E3D-0C99C4B79C53}" sibTransId="{D984ECA5-A86A-4F95-BDFB-EB61D816BD57}"/>
    <dgm:cxn modelId="{6A531683-68C6-4A5A-86C7-E30FACEC98AE}" type="presParOf" srcId="{B4165378-59F3-4B72-B517-623A3A6629B5}" destId="{69F9D3F1-0B04-48E0-9EC9-33029B8DADD0}" srcOrd="0" destOrd="0" presId="urn:microsoft.com/office/officeart/2005/8/layout/vList5"/>
    <dgm:cxn modelId="{C43E20FC-58D4-4F34-B397-69203FC15487}" type="presParOf" srcId="{69F9D3F1-0B04-48E0-9EC9-33029B8DADD0}" destId="{466DC261-4ADC-4FAC-927C-4325D85DD3C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Штабс-капитан Нестеров в 1914 году впервые совершил необычный полёт, который потом был назван его именем. Что это за полёт?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398B5502-6E0F-4851-99E1-F8D3E9B6D3CA}" type="presOf" srcId="{08CFE701-6406-4072-9BE1-A2416CA9A161}" destId="{62F13880-CC8F-45F0-85DA-DA2D09E168C6}" srcOrd="0" destOrd="0" presId="urn:microsoft.com/office/officeart/2005/8/layout/vList5"/>
    <dgm:cxn modelId="{DD41639A-19E8-4E7D-9CEC-8CDF12B43316}" type="presOf" srcId="{337C1810-774B-483A-BBFB-39F37A9A5DD0}" destId="{E8960C55-10D0-4DED-A39C-5FE87109B984}" srcOrd="0" destOrd="0" presId="urn:microsoft.com/office/officeart/2005/8/layout/vList5"/>
    <dgm:cxn modelId="{D3CE63C4-FFD4-447B-ABDD-302062564B75}" type="presParOf" srcId="{E8960C55-10D0-4DED-A39C-5FE87109B984}" destId="{C385FB22-1797-4856-936C-2076B1769CF6}" srcOrd="0" destOrd="0" presId="urn:microsoft.com/office/officeart/2005/8/layout/vList5"/>
    <dgm:cxn modelId="{8DA7C08A-A54F-49E3-9399-3D4704CB5EB7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A2B4C1A-B0F5-402F-AEA6-D6FD8E60DE37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830C1D-2CCA-4B32-8212-2C8313B76BF9}">
      <dgm:prSet/>
      <dgm:spPr/>
      <dgm:t>
        <a:bodyPr/>
        <a:lstStyle/>
        <a:p>
          <a:pPr rtl="0"/>
          <a:r>
            <a:rPr lang="ru-RU" dirty="0" smtClean="0"/>
            <a:t>Петля Нестерова</a:t>
          </a:r>
          <a:endParaRPr lang="ru-RU" dirty="0"/>
        </a:p>
      </dgm:t>
    </dgm:pt>
    <dgm:pt modelId="{6A3F205E-6C75-458A-8BAD-5916F5B30AB2}" type="parTrans" cxnId="{2A35E9C2-03DB-4E10-9D61-F3C74C9ADBFA}">
      <dgm:prSet/>
      <dgm:spPr/>
      <dgm:t>
        <a:bodyPr/>
        <a:lstStyle/>
        <a:p>
          <a:endParaRPr lang="ru-RU"/>
        </a:p>
      </dgm:t>
    </dgm:pt>
    <dgm:pt modelId="{8BCBDBFD-AF6F-434A-9A71-0E8146602336}" type="sibTrans" cxnId="{2A35E9C2-03DB-4E10-9D61-F3C74C9ADBFA}">
      <dgm:prSet/>
      <dgm:spPr/>
      <dgm:t>
        <a:bodyPr/>
        <a:lstStyle/>
        <a:p>
          <a:endParaRPr lang="ru-RU"/>
        </a:p>
      </dgm:t>
    </dgm:pt>
    <dgm:pt modelId="{6FFBB590-ACA7-4937-A43C-0AE444EE735B}" type="pres">
      <dgm:prSet presAssocID="{6A2B4C1A-B0F5-402F-AEA6-D6FD8E60DE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6A317A-630B-48B6-BA97-DF0E9399A037}" type="pres">
      <dgm:prSet presAssocID="{62830C1D-2CCA-4B32-8212-2C8313B76BF9}" presName="linNode" presStyleCnt="0"/>
      <dgm:spPr/>
    </dgm:pt>
    <dgm:pt modelId="{F8C4E9B6-4B2D-4472-B8C9-5D88970F4367}" type="pres">
      <dgm:prSet presAssocID="{62830C1D-2CCA-4B32-8212-2C8313B76BF9}" presName="parentText" presStyleLbl="node1" presStyleIdx="0" presStyleCnt="1" custScaleX="2430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35E9C2-03DB-4E10-9D61-F3C74C9ADBFA}" srcId="{6A2B4C1A-B0F5-402F-AEA6-D6FD8E60DE37}" destId="{62830C1D-2CCA-4B32-8212-2C8313B76BF9}" srcOrd="0" destOrd="0" parTransId="{6A3F205E-6C75-458A-8BAD-5916F5B30AB2}" sibTransId="{8BCBDBFD-AF6F-434A-9A71-0E8146602336}"/>
    <dgm:cxn modelId="{449DB388-18EE-4728-8582-C733610610E1}" type="presOf" srcId="{6A2B4C1A-B0F5-402F-AEA6-D6FD8E60DE37}" destId="{6FFBB590-ACA7-4937-A43C-0AE444EE735B}" srcOrd="0" destOrd="0" presId="urn:microsoft.com/office/officeart/2005/8/layout/vList5"/>
    <dgm:cxn modelId="{A444DD97-5578-4D25-82BB-25FBF8425F33}" type="presOf" srcId="{62830C1D-2CCA-4B32-8212-2C8313B76BF9}" destId="{F8C4E9B6-4B2D-4472-B8C9-5D88970F4367}" srcOrd="0" destOrd="0" presId="urn:microsoft.com/office/officeart/2005/8/layout/vList5"/>
    <dgm:cxn modelId="{5596F56E-78BA-4F9C-9C52-5286CF2574CB}" type="presParOf" srcId="{6FFBB590-ACA7-4937-A43C-0AE444EE735B}" destId="{246A317A-630B-48B6-BA97-DF0E9399A037}" srcOrd="0" destOrd="0" presId="urn:microsoft.com/office/officeart/2005/8/layout/vList5"/>
    <dgm:cxn modelId="{46DAE217-F273-4A30-86A8-8DA5937FE9FB}" type="presParOf" srcId="{246A317A-630B-48B6-BA97-DF0E9399A037}" destId="{F8C4E9B6-4B2D-4472-B8C9-5D88970F436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 называется художник, изображающий картины боя, сцены военной техники?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DD468F62-7F5C-4C02-BC6A-DFDE4B8B86DE}" type="presOf" srcId="{337C1810-774B-483A-BBFB-39F37A9A5DD0}" destId="{E8960C55-10D0-4DED-A39C-5FE87109B984}" srcOrd="0" destOrd="0" presId="urn:microsoft.com/office/officeart/2005/8/layout/vList5"/>
    <dgm:cxn modelId="{9057C3AE-88D1-4E10-87CE-DB06F51959CE}" type="presOf" srcId="{08CFE701-6406-4072-9BE1-A2416CA9A161}" destId="{62F13880-CC8F-45F0-85DA-DA2D09E168C6}" srcOrd="0" destOrd="0" presId="urn:microsoft.com/office/officeart/2005/8/layout/vList5"/>
    <dgm:cxn modelId="{15205826-A796-456E-BD7A-6B08C84E0350}" type="presParOf" srcId="{E8960C55-10D0-4DED-A39C-5FE87109B984}" destId="{C385FB22-1797-4856-936C-2076B1769CF6}" srcOrd="0" destOrd="0" presId="urn:microsoft.com/office/officeart/2005/8/layout/vList5"/>
    <dgm:cxn modelId="{94B09CA0-A5C6-49C0-AC9F-6516EB4FEA50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F1295752-CBE9-4480-90CE-2A301C3F46D5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9DA298C-164C-4BAA-A2B3-4CE603CC3321}">
      <dgm:prSet/>
      <dgm:spPr/>
      <dgm:t>
        <a:bodyPr/>
        <a:lstStyle/>
        <a:p>
          <a:pPr rtl="0"/>
          <a:r>
            <a:rPr lang="ru-RU" dirty="0" smtClean="0"/>
            <a:t>Баталист</a:t>
          </a:r>
          <a:endParaRPr lang="ru-RU" dirty="0"/>
        </a:p>
      </dgm:t>
    </dgm:pt>
    <dgm:pt modelId="{9DA2A7EE-4632-4C05-A627-27210F611D7B}" type="parTrans" cxnId="{1820FAD4-6FAB-41AD-A25A-376DD0C4090D}">
      <dgm:prSet/>
      <dgm:spPr/>
      <dgm:t>
        <a:bodyPr/>
        <a:lstStyle/>
        <a:p>
          <a:endParaRPr lang="ru-RU"/>
        </a:p>
      </dgm:t>
    </dgm:pt>
    <dgm:pt modelId="{694051D8-87AE-4DE3-8485-A354DAE4FCFC}" type="sibTrans" cxnId="{1820FAD4-6FAB-41AD-A25A-376DD0C4090D}">
      <dgm:prSet/>
      <dgm:spPr/>
      <dgm:t>
        <a:bodyPr/>
        <a:lstStyle/>
        <a:p>
          <a:endParaRPr lang="ru-RU"/>
        </a:p>
      </dgm:t>
    </dgm:pt>
    <dgm:pt modelId="{50A0FFC4-0031-4C56-87F4-C2D7612EA5E8}" type="pres">
      <dgm:prSet presAssocID="{F1295752-CBE9-4480-90CE-2A301C3F46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295B12-2DD7-4189-AC5C-009341E86289}" type="pres">
      <dgm:prSet presAssocID="{89DA298C-164C-4BAA-A2B3-4CE603CC3321}" presName="linNode" presStyleCnt="0"/>
      <dgm:spPr/>
    </dgm:pt>
    <dgm:pt modelId="{6E44EBC7-4AA3-4F8A-9B7B-3D3909F5AC1D}" type="pres">
      <dgm:prSet presAssocID="{89DA298C-164C-4BAA-A2B3-4CE603CC3321}" presName="parentText" presStyleLbl="node1" presStyleIdx="0" presStyleCnt="1" custScaleX="1652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5FCD3E-1768-4120-A961-00289785A653}" type="presOf" srcId="{89DA298C-164C-4BAA-A2B3-4CE603CC3321}" destId="{6E44EBC7-4AA3-4F8A-9B7B-3D3909F5AC1D}" srcOrd="0" destOrd="0" presId="urn:microsoft.com/office/officeart/2005/8/layout/vList5"/>
    <dgm:cxn modelId="{F9257BB6-ADC8-4D36-8F76-4D1CF178E831}" type="presOf" srcId="{F1295752-CBE9-4480-90CE-2A301C3F46D5}" destId="{50A0FFC4-0031-4C56-87F4-C2D7612EA5E8}" srcOrd="0" destOrd="0" presId="urn:microsoft.com/office/officeart/2005/8/layout/vList5"/>
    <dgm:cxn modelId="{1820FAD4-6FAB-41AD-A25A-376DD0C4090D}" srcId="{F1295752-CBE9-4480-90CE-2A301C3F46D5}" destId="{89DA298C-164C-4BAA-A2B3-4CE603CC3321}" srcOrd="0" destOrd="0" parTransId="{9DA2A7EE-4632-4C05-A627-27210F611D7B}" sibTransId="{694051D8-87AE-4DE3-8485-A354DAE4FCFC}"/>
    <dgm:cxn modelId="{02BB4686-E242-45F1-A62D-8F4DCC656326}" type="presParOf" srcId="{50A0FFC4-0031-4C56-87F4-C2D7612EA5E8}" destId="{96295B12-2DD7-4189-AC5C-009341E86289}" srcOrd="0" destOrd="0" presId="urn:microsoft.com/office/officeart/2005/8/layout/vList5"/>
    <dgm:cxn modelId="{4640E0C6-6C42-476C-A29B-843B9D2FCC24}" type="presParOf" srcId="{96295B12-2DD7-4189-AC5C-009341E86289}" destId="{6E44EBC7-4AA3-4F8A-9B7B-3D3909F5AC1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Великий русский флотоводец, который ни разу не был побеждён?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51867228-0381-43E8-A5B1-91387C9DE301}" type="presOf" srcId="{08CFE701-6406-4072-9BE1-A2416CA9A161}" destId="{62F13880-CC8F-45F0-85DA-DA2D09E168C6}" srcOrd="0" destOrd="0" presId="urn:microsoft.com/office/officeart/2005/8/layout/vList5"/>
    <dgm:cxn modelId="{A466C2E2-C3C2-4E63-8751-4F5E0B1BF8B5}" type="presOf" srcId="{337C1810-774B-483A-BBFB-39F37A9A5DD0}" destId="{E8960C55-10D0-4DED-A39C-5FE87109B984}" srcOrd="0" destOrd="0" presId="urn:microsoft.com/office/officeart/2005/8/layout/vList5"/>
    <dgm:cxn modelId="{1BDCDBBA-0223-4095-8C89-64A171EB466B}" type="presParOf" srcId="{E8960C55-10D0-4DED-A39C-5FE87109B984}" destId="{C385FB22-1797-4856-936C-2076B1769CF6}" srcOrd="0" destOrd="0" presId="urn:microsoft.com/office/officeart/2005/8/layout/vList5"/>
    <dgm:cxn modelId="{0C90F682-5A16-4CD8-9933-DCF3F60AA15F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A7098499-D337-43FD-B9F9-A34E38F404F4}" type="doc">
      <dgm:prSet loTypeId="urn:microsoft.com/office/officeart/2005/8/layout/vList5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9684CBD-DC0A-4921-B954-6F783DA3D7B2}">
      <dgm:prSet/>
      <dgm:spPr/>
      <dgm:t>
        <a:bodyPr/>
        <a:lstStyle/>
        <a:p>
          <a:pPr rtl="0"/>
          <a:r>
            <a:rPr lang="ru-RU" dirty="0" smtClean="0"/>
            <a:t>Адмирал Ф. Ушаков</a:t>
          </a:r>
          <a:endParaRPr lang="ru-RU" dirty="0"/>
        </a:p>
      </dgm:t>
    </dgm:pt>
    <dgm:pt modelId="{50A8B9AD-A5DE-467D-A0EC-C3B266412A9F}" type="parTrans" cxnId="{DD7A18FD-DC58-4560-BCFC-32A411B4389D}">
      <dgm:prSet/>
      <dgm:spPr/>
      <dgm:t>
        <a:bodyPr/>
        <a:lstStyle/>
        <a:p>
          <a:endParaRPr lang="ru-RU"/>
        </a:p>
      </dgm:t>
    </dgm:pt>
    <dgm:pt modelId="{873514F7-15EA-41EB-9DD8-FC8EAA667438}" type="sibTrans" cxnId="{DD7A18FD-DC58-4560-BCFC-32A411B4389D}">
      <dgm:prSet/>
      <dgm:spPr/>
      <dgm:t>
        <a:bodyPr/>
        <a:lstStyle/>
        <a:p>
          <a:endParaRPr lang="ru-RU"/>
        </a:p>
      </dgm:t>
    </dgm:pt>
    <dgm:pt modelId="{6E4BC585-B649-4E8B-88FB-22A0415A7744}" type="pres">
      <dgm:prSet presAssocID="{A7098499-D337-43FD-B9F9-A34E38F404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726D87-91EA-4E33-978D-257B873DAF7C}" type="pres">
      <dgm:prSet presAssocID="{99684CBD-DC0A-4921-B954-6F783DA3D7B2}" presName="linNode" presStyleCnt="0"/>
      <dgm:spPr/>
    </dgm:pt>
    <dgm:pt modelId="{70A108D5-F061-4063-BED3-C802670B24D7}" type="pres">
      <dgm:prSet presAssocID="{99684CBD-DC0A-4921-B954-6F783DA3D7B2}" presName="parentText" presStyleLbl="node1" presStyleIdx="0" presStyleCnt="1" custScaleX="2041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4D373D-5C7B-4B36-B943-AE6773641F2D}" type="presOf" srcId="{A7098499-D337-43FD-B9F9-A34E38F404F4}" destId="{6E4BC585-B649-4E8B-88FB-22A0415A7744}" srcOrd="0" destOrd="0" presId="urn:microsoft.com/office/officeart/2005/8/layout/vList5"/>
    <dgm:cxn modelId="{DD7A18FD-DC58-4560-BCFC-32A411B4389D}" srcId="{A7098499-D337-43FD-B9F9-A34E38F404F4}" destId="{99684CBD-DC0A-4921-B954-6F783DA3D7B2}" srcOrd="0" destOrd="0" parTransId="{50A8B9AD-A5DE-467D-A0EC-C3B266412A9F}" sibTransId="{873514F7-15EA-41EB-9DD8-FC8EAA667438}"/>
    <dgm:cxn modelId="{50DD6148-5566-4496-AB7F-C93B7FDC8F9A}" type="presOf" srcId="{99684CBD-DC0A-4921-B954-6F783DA3D7B2}" destId="{70A108D5-F061-4063-BED3-C802670B24D7}" srcOrd="0" destOrd="0" presId="urn:microsoft.com/office/officeart/2005/8/layout/vList5"/>
    <dgm:cxn modelId="{F5035DC7-02F6-4E73-AC29-F4FC08914C5C}" type="presParOf" srcId="{6E4BC585-B649-4E8B-88FB-22A0415A7744}" destId="{CF726D87-91EA-4E33-978D-257B873DAF7C}" srcOrd="0" destOrd="0" presId="urn:microsoft.com/office/officeart/2005/8/layout/vList5"/>
    <dgm:cxn modelId="{A5716697-16EB-4EDE-89D2-550D6BC92D75}" type="presParOf" srcId="{CF726D87-91EA-4E33-978D-257B873DAF7C}" destId="{70A108D5-F061-4063-BED3-C802670B24D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Как называли красноармейский суконный головной убор в виде шлема с красной звездой?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F2AFCC2D-299F-4CAB-8F4D-D0B12B260551}" type="presOf" srcId="{337C1810-774B-483A-BBFB-39F37A9A5DD0}" destId="{E8960C55-10D0-4DED-A39C-5FE87109B984}" srcOrd="0" destOrd="0" presId="urn:microsoft.com/office/officeart/2005/8/layout/vList5"/>
    <dgm:cxn modelId="{1945342F-E62F-4FCC-AC08-2524B6B26235}" type="presOf" srcId="{08CFE701-6406-4072-9BE1-A2416CA9A161}" destId="{62F13880-CC8F-45F0-85DA-DA2D09E168C6}" srcOrd="0" destOrd="0" presId="urn:microsoft.com/office/officeart/2005/8/layout/vList5"/>
    <dgm:cxn modelId="{337B85E3-841A-4215-A418-FFF63CC08E24}" type="presParOf" srcId="{E8960C55-10D0-4DED-A39C-5FE87109B984}" destId="{C385FB22-1797-4856-936C-2076B1769CF6}" srcOrd="0" destOrd="0" presId="urn:microsoft.com/office/officeart/2005/8/layout/vList5"/>
    <dgm:cxn modelId="{CFA5DD0D-28C1-4779-9B85-E7372D7EAAA9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57ED9A24-BFF2-498B-8F49-B558D4959EED}" type="doc">
      <dgm:prSet loTypeId="urn:microsoft.com/office/officeart/2005/8/layout/vList5" loCatId="list" qsTypeId="urn:microsoft.com/office/officeart/2005/8/quickstyle/3d4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33C3BB8-7A84-4E5C-9950-1705BED9FCD8}">
      <dgm:prSet/>
      <dgm:spPr/>
      <dgm:t>
        <a:bodyPr/>
        <a:lstStyle/>
        <a:p>
          <a:pPr rtl="0"/>
          <a:r>
            <a:rPr lang="ru-RU" dirty="0" smtClean="0"/>
            <a:t>Будёновка</a:t>
          </a:r>
          <a:endParaRPr lang="ru-RU" dirty="0"/>
        </a:p>
      </dgm:t>
    </dgm:pt>
    <dgm:pt modelId="{F21FEAD2-11F1-47CC-A5D7-2EFA951573FE}" type="parTrans" cxnId="{C211AEB8-871D-4F39-8084-8F01D02A739C}">
      <dgm:prSet/>
      <dgm:spPr/>
      <dgm:t>
        <a:bodyPr/>
        <a:lstStyle/>
        <a:p>
          <a:endParaRPr lang="ru-RU"/>
        </a:p>
      </dgm:t>
    </dgm:pt>
    <dgm:pt modelId="{D0B88554-484F-425D-896E-6DC7137E009F}" type="sibTrans" cxnId="{C211AEB8-871D-4F39-8084-8F01D02A739C}">
      <dgm:prSet/>
      <dgm:spPr/>
      <dgm:t>
        <a:bodyPr/>
        <a:lstStyle/>
        <a:p>
          <a:endParaRPr lang="ru-RU"/>
        </a:p>
      </dgm:t>
    </dgm:pt>
    <dgm:pt modelId="{0A5C9113-4798-4933-8616-F9174790B6A8}" type="pres">
      <dgm:prSet presAssocID="{57ED9A24-BFF2-498B-8F49-B558D4959E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753FE1-2909-4786-8348-181670A63010}" type="pres">
      <dgm:prSet presAssocID="{333C3BB8-7A84-4E5C-9950-1705BED9FCD8}" presName="linNode" presStyleCnt="0"/>
      <dgm:spPr/>
    </dgm:pt>
    <dgm:pt modelId="{97753D43-3AA0-4B86-BF6A-B803FB2F8AA5}" type="pres">
      <dgm:prSet presAssocID="{333C3BB8-7A84-4E5C-9950-1705BED9FCD8}" presName="parentText" presStyleLbl="node1" presStyleIdx="0" presStyleCnt="1" custScaleX="2090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11AEB8-871D-4F39-8084-8F01D02A739C}" srcId="{57ED9A24-BFF2-498B-8F49-B558D4959EED}" destId="{333C3BB8-7A84-4E5C-9950-1705BED9FCD8}" srcOrd="0" destOrd="0" parTransId="{F21FEAD2-11F1-47CC-A5D7-2EFA951573FE}" sibTransId="{D0B88554-484F-425D-896E-6DC7137E009F}"/>
    <dgm:cxn modelId="{EBF7B612-C4BC-4BC3-B4F8-AB6D015D8B98}" type="presOf" srcId="{57ED9A24-BFF2-498B-8F49-B558D4959EED}" destId="{0A5C9113-4798-4933-8616-F9174790B6A8}" srcOrd="0" destOrd="0" presId="urn:microsoft.com/office/officeart/2005/8/layout/vList5"/>
    <dgm:cxn modelId="{F0412744-5ED6-4AF2-8CF0-D4A5EAC6D4DB}" type="presOf" srcId="{333C3BB8-7A84-4E5C-9950-1705BED9FCD8}" destId="{97753D43-3AA0-4B86-BF6A-B803FB2F8AA5}" srcOrd="0" destOrd="0" presId="urn:microsoft.com/office/officeart/2005/8/layout/vList5"/>
    <dgm:cxn modelId="{70DB92DE-8794-458A-95E5-7CD77025A218}" type="presParOf" srcId="{0A5C9113-4798-4933-8616-F9174790B6A8}" destId="{A0753FE1-2909-4786-8348-181670A63010}" srcOrd="0" destOrd="0" presId="urn:microsoft.com/office/officeart/2005/8/layout/vList5"/>
    <dgm:cxn modelId="{A6254CAD-A7C7-467F-8896-18A0DB8E2D4D}" type="presParOf" srcId="{A0753FE1-2909-4786-8348-181670A63010}" destId="{97753D43-3AA0-4B86-BF6A-B803FB2F8AA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Что означает морское слово «полундра»?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D70C94D1-3288-466B-82FF-7389248B64BA}" type="presOf" srcId="{08CFE701-6406-4072-9BE1-A2416CA9A161}" destId="{62F13880-CC8F-45F0-85DA-DA2D09E168C6}" srcOrd="0" destOrd="0" presId="urn:microsoft.com/office/officeart/2005/8/layout/vList5"/>
    <dgm:cxn modelId="{593A489C-6BB2-4D3C-9259-777008670A88}" type="presOf" srcId="{337C1810-774B-483A-BBFB-39F37A9A5DD0}" destId="{E8960C55-10D0-4DED-A39C-5FE87109B984}" srcOrd="0" destOrd="0" presId="urn:microsoft.com/office/officeart/2005/8/layout/vList5"/>
    <dgm:cxn modelId="{0CAAF2D1-F4B2-4893-90D4-17ECCDF503DF}" type="presParOf" srcId="{E8960C55-10D0-4DED-A39C-5FE87109B984}" destId="{C385FB22-1797-4856-936C-2076B1769CF6}" srcOrd="0" destOrd="0" presId="urn:microsoft.com/office/officeart/2005/8/layout/vList5"/>
    <dgm:cxn modelId="{CBEB56FE-20E3-4AC7-A8B8-71BA7F35802F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«</a:t>
          </a:r>
          <a:r>
            <a:rPr lang="ru-RU" dirty="0" smtClean="0"/>
            <a:t>Полундра»-</a:t>
          </a:r>
        </a:p>
        <a:p>
          <a:pPr rtl="0"/>
          <a:r>
            <a:rPr lang="ru-RU" dirty="0" smtClean="0"/>
            <a:t>предупреждение об опасности.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B8D1B5F3-B66B-4AB5-B6C2-4995F1DCB055}" type="presOf" srcId="{08CFE701-6406-4072-9BE1-A2416CA9A161}" destId="{62F13880-CC8F-45F0-85DA-DA2D09E168C6}" srcOrd="0" destOrd="0" presId="urn:microsoft.com/office/officeart/2005/8/layout/vList5"/>
    <dgm:cxn modelId="{ACA4CF54-4509-4016-91A8-D883551A059F}" type="presOf" srcId="{337C1810-774B-483A-BBFB-39F37A9A5DD0}" destId="{E8960C55-10D0-4DED-A39C-5FE87109B984}" srcOrd="0" destOrd="0" presId="urn:microsoft.com/office/officeart/2005/8/layout/vList5"/>
    <dgm:cxn modelId="{36149C82-1700-430D-90D1-8FA7469874B2}" type="presParOf" srcId="{E8960C55-10D0-4DED-A39C-5FE87109B984}" destId="{C385FB22-1797-4856-936C-2076B1769CF6}" srcOrd="0" destOrd="0" presId="urn:microsoft.com/office/officeart/2005/8/layout/vList5"/>
    <dgm:cxn modelId="{E2F2D8ED-FBC1-47D5-BB9E-CF75CACD2DF5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dirty="0" smtClean="0"/>
            <a:t>Когда</a:t>
          </a:r>
          <a:r>
            <a:rPr lang="ru-RU" baseline="0" dirty="0" smtClean="0"/>
            <a:t> стал создаваться русский военный флот?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8CBAA18B-41A5-46B7-A1E0-471630A639D7}" type="presOf" srcId="{337C1810-774B-483A-BBFB-39F37A9A5DD0}" destId="{E8960C55-10D0-4DED-A39C-5FE87109B984}" srcOrd="0" destOrd="0" presId="urn:microsoft.com/office/officeart/2005/8/layout/vList5"/>
    <dgm:cxn modelId="{F91D6C3C-5363-454F-98AB-6FEF154A9858}" type="presOf" srcId="{08CFE701-6406-4072-9BE1-A2416CA9A161}" destId="{62F13880-CC8F-45F0-85DA-DA2D09E168C6}" srcOrd="0" destOrd="0" presId="urn:microsoft.com/office/officeart/2005/8/layout/vList5"/>
    <dgm:cxn modelId="{AAAE2977-3739-4889-B8BB-92CFE81F87BA}" type="presParOf" srcId="{E8960C55-10D0-4DED-A39C-5FE87109B984}" destId="{C385FB22-1797-4856-936C-2076B1769CF6}" srcOrd="0" destOrd="0" presId="urn:microsoft.com/office/officeart/2005/8/layout/vList5"/>
    <dgm:cxn modelId="{8F615394-E536-47D6-A181-DB62B786522F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baseline="0" dirty="0" smtClean="0"/>
            <a:t>Имя какого Святого носит флаг русского флота?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56176A3F-9A1F-42A3-B334-F7F73DDD5A47}" type="presOf" srcId="{337C1810-774B-483A-BBFB-39F37A9A5DD0}" destId="{E8960C55-10D0-4DED-A39C-5FE87109B984}" srcOrd="0" destOrd="0" presId="urn:microsoft.com/office/officeart/2005/8/layout/vList5"/>
    <dgm:cxn modelId="{7CA233E4-0519-4726-849F-6D7CD50A5214}" type="presOf" srcId="{08CFE701-6406-4072-9BE1-A2416CA9A161}" destId="{62F13880-CC8F-45F0-85DA-DA2D09E168C6}" srcOrd="0" destOrd="0" presId="urn:microsoft.com/office/officeart/2005/8/layout/vList5"/>
    <dgm:cxn modelId="{29ED6AF1-E42F-46B0-B069-457B24AF16AB}" type="presParOf" srcId="{E8960C55-10D0-4DED-A39C-5FE87109B984}" destId="{C385FB22-1797-4856-936C-2076B1769CF6}" srcOrd="0" destOrd="0" presId="urn:microsoft.com/office/officeart/2005/8/layout/vList5"/>
    <dgm:cxn modelId="{1F0DCC49-38E1-426D-9C71-3E6D5C6D29FE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5FB9BDA1-BCE6-4494-A897-DB6B4391E01F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8347A-2DEE-4A36-9A86-3D89CBB26F56}">
      <dgm:prSet/>
      <dgm:spPr/>
      <dgm:t>
        <a:bodyPr/>
        <a:lstStyle/>
        <a:p>
          <a:pPr rtl="0"/>
          <a:r>
            <a:rPr lang="ru-RU" dirty="0" smtClean="0"/>
            <a:t>Андрей Первозванный — первый из апостолов</a:t>
          </a:r>
          <a:endParaRPr lang="ru-RU" dirty="0"/>
        </a:p>
      </dgm:t>
    </dgm:pt>
    <dgm:pt modelId="{CCA1585A-33D9-48D0-B887-7E625C226B3B}" type="parTrans" cxnId="{6ACB702B-D1F4-4C60-8664-56132EB49443}">
      <dgm:prSet/>
      <dgm:spPr/>
      <dgm:t>
        <a:bodyPr/>
        <a:lstStyle/>
        <a:p>
          <a:endParaRPr lang="ru-RU"/>
        </a:p>
      </dgm:t>
    </dgm:pt>
    <dgm:pt modelId="{C91A5B7B-7B34-4D66-9F30-30C8990AD4C2}" type="sibTrans" cxnId="{6ACB702B-D1F4-4C60-8664-56132EB49443}">
      <dgm:prSet/>
      <dgm:spPr/>
      <dgm:t>
        <a:bodyPr/>
        <a:lstStyle/>
        <a:p>
          <a:endParaRPr lang="ru-RU"/>
        </a:p>
      </dgm:t>
    </dgm:pt>
    <dgm:pt modelId="{02050BCA-2F8B-4CFD-9B91-AE46BBFDA9FA}" type="pres">
      <dgm:prSet presAssocID="{5FB9BDA1-BCE6-4494-A897-DB6B4391E0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EEDD54-D1EF-45ED-976D-5D835C463009}" type="pres">
      <dgm:prSet presAssocID="{0B18347A-2DEE-4A36-9A86-3D89CBB26F56}" presName="linNode" presStyleCnt="0"/>
      <dgm:spPr/>
    </dgm:pt>
    <dgm:pt modelId="{97296BB6-EED2-4B05-9059-1B6B0A1C2A45}" type="pres">
      <dgm:prSet presAssocID="{0B18347A-2DEE-4A36-9A86-3D89CBB26F56}" presName="parentText" presStyleLbl="node1" presStyleIdx="0" presStyleCnt="1" custScaleX="2770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CB702B-D1F4-4C60-8664-56132EB49443}" srcId="{5FB9BDA1-BCE6-4494-A897-DB6B4391E01F}" destId="{0B18347A-2DEE-4A36-9A86-3D89CBB26F56}" srcOrd="0" destOrd="0" parTransId="{CCA1585A-33D9-48D0-B887-7E625C226B3B}" sibTransId="{C91A5B7B-7B34-4D66-9F30-30C8990AD4C2}"/>
    <dgm:cxn modelId="{6B2D52E2-E30D-4E14-ABDA-E98D00270739}" type="presOf" srcId="{5FB9BDA1-BCE6-4494-A897-DB6B4391E01F}" destId="{02050BCA-2F8B-4CFD-9B91-AE46BBFDA9FA}" srcOrd="0" destOrd="0" presId="urn:microsoft.com/office/officeart/2005/8/layout/vList5"/>
    <dgm:cxn modelId="{C391617E-329B-4838-99CA-756DA239E089}" type="presOf" srcId="{0B18347A-2DEE-4A36-9A86-3D89CBB26F56}" destId="{97296BB6-EED2-4B05-9059-1B6B0A1C2A45}" srcOrd="0" destOrd="0" presId="urn:microsoft.com/office/officeart/2005/8/layout/vList5"/>
    <dgm:cxn modelId="{E84564D0-238D-4C58-8F56-A9DDC51D3FFE}" type="presParOf" srcId="{02050BCA-2F8B-4CFD-9B91-AE46BBFDA9FA}" destId="{A7EEDD54-D1EF-45ED-976D-5D835C463009}" srcOrd="0" destOrd="0" presId="urn:microsoft.com/office/officeart/2005/8/layout/vList5"/>
    <dgm:cxn modelId="{154F33D3-8C4C-4308-B028-24641C4BD434}" type="presParOf" srcId="{A7EEDD54-D1EF-45ED-976D-5D835C463009}" destId="{97296BB6-EED2-4B05-9059-1B6B0A1C2A4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baseline="0" dirty="0" smtClean="0"/>
            <a:t>Какому русскому полководцу принадлежит фраза «тяжело в учении – легко в бою»?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6444E7BC-2DAA-400B-86C5-450450CD4BF4}" type="presOf" srcId="{08CFE701-6406-4072-9BE1-A2416CA9A161}" destId="{62F13880-CC8F-45F0-85DA-DA2D09E168C6}" srcOrd="0" destOrd="0" presId="urn:microsoft.com/office/officeart/2005/8/layout/vList5"/>
    <dgm:cxn modelId="{BE6599CE-6D95-410A-A25D-B4CA3F24A1EF}" type="presOf" srcId="{337C1810-774B-483A-BBFB-39F37A9A5DD0}" destId="{E8960C55-10D0-4DED-A39C-5FE87109B984}" srcOrd="0" destOrd="0" presId="urn:microsoft.com/office/officeart/2005/8/layout/vList5"/>
    <dgm:cxn modelId="{F416422B-AD1C-46D1-83BE-B5F16A070B70}" type="presParOf" srcId="{E8960C55-10D0-4DED-A39C-5FE87109B984}" destId="{C385FB22-1797-4856-936C-2076B1769CF6}" srcOrd="0" destOrd="0" presId="urn:microsoft.com/office/officeart/2005/8/layout/vList5"/>
    <dgm:cxn modelId="{91366080-DFD6-4D0A-BB39-EEC8F4379335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A8BF875D-CDB3-4C2A-A66C-8073FFF09530}" type="doc">
      <dgm:prSet loTypeId="urn:microsoft.com/office/officeart/2005/8/layout/vList5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3A51F40-2C95-404D-AA8E-198CF8C4F7CB}">
      <dgm:prSet/>
      <dgm:spPr/>
      <dgm:t>
        <a:bodyPr/>
        <a:lstStyle/>
        <a:p>
          <a:pPr rtl="0"/>
          <a:r>
            <a:rPr lang="ru-RU" dirty="0" smtClean="0"/>
            <a:t>А.В.Суворову</a:t>
          </a:r>
          <a:endParaRPr lang="ru-RU" dirty="0"/>
        </a:p>
      </dgm:t>
    </dgm:pt>
    <dgm:pt modelId="{5DF85725-CB19-4931-9F81-901B1A3CFC00}" type="parTrans" cxnId="{0D9B6472-9303-476B-829A-A25ACFA31CEF}">
      <dgm:prSet/>
      <dgm:spPr/>
      <dgm:t>
        <a:bodyPr/>
        <a:lstStyle/>
        <a:p>
          <a:endParaRPr lang="ru-RU"/>
        </a:p>
      </dgm:t>
    </dgm:pt>
    <dgm:pt modelId="{09C7BBF7-DA56-46C9-B897-84B5623343E5}" type="sibTrans" cxnId="{0D9B6472-9303-476B-829A-A25ACFA31CEF}">
      <dgm:prSet/>
      <dgm:spPr/>
      <dgm:t>
        <a:bodyPr/>
        <a:lstStyle/>
        <a:p>
          <a:endParaRPr lang="ru-RU"/>
        </a:p>
      </dgm:t>
    </dgm:pt>
    <dgm:pt modelId="{CA46A183-345F-4B82-9C12-FA09CAE09010}" type="pres">
      <dgm:prSet presAssocID="{A8BF875D-CDB3-4C2A-A66C-8073FFF095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1022F6-8217-4E78-A435-97637EFD8FA0}" type="pres">
      <dgm:prSet presAssocID="{53A51F40-2C95-404D-AA8E-198CF8C4F7CB}" presName="linNode" presStyleCnt="0"/>
      <dgm:spPr/>
      <dgm:t>
        <a:bodyPr/>
        <a:lstStyle/>
        <a:p>
          <a:endParaRPr lang="ru-RU"/>
        </a:p>
      </dgm:t>
    </dgm:pt>
    <dgm:pt modelId="{3069145E-E007-4F1D-8476-C24DDCC38E07}" type="pres">
      <dgm:prSet presAssocID="{53A51F40-2C95-404D-AA8E-198CF8C4F7CB}" presName="parentText" presStyleLbl="node1" presStyleIdx="0" presStyleCnt="1" custScaleX="204164" custLinFactNeighborX="-125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13B7D6-6D8B-4DD5-A757-63B7593F2D17}" type="presOf" srcId="{A8BF875D-CDB3-4C2A-A66C-8073FFF09530}" destId="{CA46A183-345F-4B82-9C12-FA09CAE09010}" srcOrd="0" destOrd="0" presId="urn:microsoft.com/office/officeart/2005/8/layout/vList5"/>
    <dgm:cxn modelId="{0D9B6472-9303-476B-829A-A25ACFA31CEF}" srcId="{A8BF875D-CDB3-4C2A-A66C-8073FFF09530}" destId="{53A51F40-2C95-404D-AA8E-198CF8C4F7CB}" srcOrd="0" destOrd="0" parTransId="{5DF85725-CB19-4931-9F81-901B1A3CFC00}" sibTransId="{09C7BBF7-DA56-46C9-B897-84B5623343E5}"/>
    <dgm:cxn modelId="{F6F388E4-193D-4748-89CE-1504E602A8B0}" type="presOf" srcId="{53A51F40-2C95-404D-AA8E-198CF8C4F7CB}" destId="{3069145E-E007-4F1D-8476-C24DDCC38E07}" srcOrd="0" destOrd="0" presId="urn:microsoft.com/office/officeart/2005/8/layout/vList5"/>
    <dgm:cxn modelId="{97A5CE05-5F28-4F79-89F8-25635BF72411}" type="presParOf" srcId="{CA46A183-345F-4B82-9C12-FA09CAE09010}" destId="{BC1022F6-8217-4E78-A435-97637EFD8FA0}" srcOrd="0" destOrd="0" presId="urn:microsoft.com/office/officeart/2005/8/layout/vList5"/>
    <dgm:cxn modelId="{9113ACA0-A4B8-43EE-B11C-23F90804BE79}" type="presParOf" srcId="{BC1022F6-8217-4E78-A435-97637EFD8FA0}" destId="{3069145E-E007-4F1D-8476-C24DDCC38E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baseline="0" dirty="0" smtClean="0"/>
            <a:t>Кому принадлежат слова «Кто с мечом к нам придёт – тот от меча и погибнет»?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FF7FC88C-E07A-42B5-937A-6FF77E6140D5}" type="presOf" srcId="{337C1810-774B-483A-BBFB-39F37A9A5DD0}" destId="{E8960C55-10D0-4DED-A39C-5FE87109B984}" srcOrd="0" destOrd="0" presId="urn:microsoft.com/office/officeart/2005/8/layout/vList5"/>
    <dgm:cxn modelId="{2F51AEF4-CF9F-473F-8F04-0D898E89D97F}" type="presOf" srcId="{08CFE701-6406-4072-9BE1-A2416CA9A161}" destId="{62F13880-CC8F-45F0-85DA-DA2D09E168C6}" srcOrd="0" destOrd="0" presId="urn:microsoft.com/office/officeart/2005/8/layout/vList5"/>
    <dgm:cxn modelId="{DD9C8066-E26C-42EC-AE69-28B21B727136}" type="presParOf" srcId="{E8960C55-10D0-4DED-A39C-5FE87109B984}" destId="{C385FB22-1797-4856-936C-2076B1769CF6}" srcOrd="0" destOrd="0" presId="urn:microsoft.com/office/officeart/2005/8/layout/vList5"/>
    <dgm:cxn modelId="{D10DA063-C186-4D74-9070-39A7B650288F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6E896591-247C-4034-AFFD-2DF440D6B5BA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5BD3494-7344-4CA8-8001-2AACDF491153}">
      <dgm:prSet/>
      <dgm:spPr/>
      <dgm:t>
        <a:bodyPr/>
        <a:lstStyle/>
        <a:p>
          <a:pPr rtl="0"/>
          <a:r>
            <a:rPr lang="ru-RU" dirty="0" smtClean="0"/>
            <a:t>Александру Невскому</a:t>
          </a:r>
          <a:endParaRPr lang="ru-RU" dirty="0"/>
        </a:p>
      </dgm:t>
    </dgm:pt>
    <dgm:pt modelId="{FC7C2F0D-D824-4B00-852C-5797FC88C09A}" type="parTrans" cxnId="{0AB771E6-37F1-46CB-91BA-0DC37824FF56}">
      <dgm:prSet/>
      <dgm:spPr/>
      <dgm:t>
        <a:bodyPr/>
        <a:lstStyle/>
        <a:p>
          <a:endParaRPr lang="ru-RU"/>
        </a:p>
      </dgm:t>
    </dgm:pt>
    <dgm:pt modelId="{5DD97A62-3B7B-4A7F-872F-4D4C64C2E00E}" type="sibTrans" cxnId="{0AB771E6-37F1-46CB-91BA-0DC37824FF56}">
      <dgm:prSet/>
      <dgm:spPr/>
      <dgm:t>
        <a:bodyPr/>
        <a:lstStyle/>
        <a:p>
          <a:endParaRPr lang="ru-RU"/>
        </a:p>
      </dgm:t>
    </dgm:pt>
    <dgm:pt modelId="{A69C6D55-B1A6-4697-8CD2-F9806221E6D8}" type="pres">
      <dgm:prSet presAssocID="{6E896591-247C-4034-AFFD-2DF440D6B5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7882EA-07AF-4A5A-83E9-457C43161A06}" type="pres">
      <dgm:prSet presAssocID="{25BD3494-7344-4CA8-8001-2AACDF491153}" presName="linNode" presStyleCnt="0"/>
      <dgm:spPr/>
    </dgm:pt>
    <dgm:pt modelId="{4B0147EB-8555-488A-9494-AF8C957E6DAE}" type="pres">
      <dgm:prSet presAssocID="{25BD3494-7344-4CA8-8001-2AACDF491153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B771E6-37F1-46CB-91BA-0DC37824FF56}" srcId="{6E896591-247C-4034-AFFD-2DF440D6B5BA}" destId="{25BD3494-7344-4CA8-8001-2AACDF491153}" srcOrd="0" destOrd="0" parTransId="{FC7C2F0D-D824-4B00-852C-5797FC88C09A}" sibTransId="{5DD97A62-3B7B-4A7F-872F-4D4C64C2E00E}"/>
    <dgm:cxn modelId="{D58DEB2C-8C68-4466-8CAF-896DBE6AD4B6}" type="presOf" srcId="{25BD3494-7344-4CA8-8001-2AACDF491153}" destId="{4B0147EB-8555-488A-9494-AF8C957E6DAE}" srcOrd="0" destOrd="0" presId="urn:microsoft.com/office/officeart/2005/8/layout/vList5"/>
    <dgm:cxn modelId="{49237CAA-49C2-40A2-BDC1-1FEB8565C9D9}" type="presOf" srcId="{6E896591-247C-4034-AFFD-2DF440D6B5BA}" destId="{A69C6D55-B1A6-4697-8CD2-F9806221E6D8}" srcOrd="0" destOrd="0" presId="urn:microsoft.com/office/officeart/2005/8/layout/vList5"/>
    <dgm:cxn modelId="{E70E461C-A2DB-4CFE-BBDB-7C9B2DB07CEF}" type="presParOf" srcId="{A69C6D55-B1A6-4697-8CD2-F9806221E6D8}" destId="{1F7882EA-07AF-4A5A-83E9-457C43161A06}" srcOrd="0" destOrd="0" presId="urn:microsoft.com/office/officeart/2005/8/layout/vList5"/>
    <dgm:cxn modelId="{83CBB1E9-28EA-4AE6-BE5F-7FD27CF91C56}" type="presParOf" srcId="{1F7882EA-07AF-4A5A-83E9-457C43161A06}" destId="{4B0147EB-8555-488A-9494-AF8C957E6DA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337C1810-774B-483A-BBFB-39F37A9A5DD0}" type="doc">
      <dgm:prSet loTypeId="urn:microsoft.com/office/officeart/2005/8/layout/vList5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8CFE701-6406-4072-9BE1-A2416CA9A161}">
      <dgm:prSet/>
      <dgm:spPr/>
      <dgm:t>
        <a:bodyPr/>
        <a:lstStyle/>
        <a:p>
          <a:pPr rtl="0"/>
          <a:r>
            <a:rPr lang="ru-RU" baseline="0" dirty="0" smtClean="0"/>
            <a:t>Какому русскому полководцу принадлежат слова «С потерей Москвы не потеряна Россия»?</a:t>
          </a:r>
          <a:endParaRPr lang="ru-RU" dirty="0"/>
        </a:p>
      </dgm:t>
    </dgm:pt>
    <dgm:pt modelId="{07B693B2-F8BD-42A3-93B4-A2F487BE50AE}" type="parTrans" cxnId="{BC1089DB-60A5-4AEA-80A3-0E2304B9E155}">
      <dgm:prSet/>
      <dgm:spPr/>
      <dgm:t>
        <a:bodyPr/>
        <a:lstStyle/>
        <a:p>
          <a:endParaRPr lang="ru-RU"/>
        </a:p>
      </dgm:t>
    </dgm:pt>
    <dgm:pt modelId="{D7ECE73E-22DA-4DFF-A233-BA6C66D1B65E}" type="sibTrans" cxnId="{BC1089DB-60A5-4AEA-80A3-0E2304B9E155}">
      <dgm:prSet/>
      <dgm:spPr/>
      <dgm:t>
        <a:bodyPr/>
        <a:lstStyle/>
        <a:p>
          <a:endParaRPr lang="ru-RU"/>
        </a:p>
      </dgm:t>
    </dgm:pt>
    <dgm:pt modelId="{E8960C55-10D0-4DED-A39C-5FE87109B984}" type="pres">
      <dgm:prSet presAssocID="{337C1810-774B-483A-BBFB-39F37A9A5D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85FB22-1797-4856-936C-2076B1769CF6}" type="pres">
      <dgm:prSet presAssocID="{08CFE701-6406-4072-9BE1-A2416CA9A161}" presName="linNode" presStyleCnt="0"/>
      <dgm:spPr/>
      <dgm:t>
        <a:bodyPr/>
        <a:lstStyle/>
        <a:p>
          <a:endParaRPr lang="ru-RU"/>
        </a:p>
      </dgm:t>
    </dgm:pt>
    <dgm:pt modelId="{62F13880-CC8F-45F0-85DA-DA2D09E168C6}" type="pres">
      <dgm:prSet presAssocID="{08CFE701-6406-4072-9BE1-A2416CA9A161}" presName="parentText" presStyleLbl="node1" presStyleIdx="0" presStyleCnt="1" custScaleX="252076" custLinFactNeighborX="1732" custLinFactNeighborY="15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1089DB-60A5-4AEA-80A3-0E2304B9E155}" srcId="{337C1810-774B-483A-BBFB-39F37A9A5DD0}" destId="{08CFE701-6406-4072-9BE1-A2416CA9A161}" srcOrd="0" destOrd="0" parTransId="{07B693B2-F8BD-42A3-93B4-A2F487BE50AE}" sibTransId="{D7ECE73E-22DA-4DFF-A233-BA6C66D1B65E}"/>
    <dgm:cxn modelId="{98C95BCD-F438-42AE-A079-264CF42E6FF1}" type="presOf" srcId="{337C1810-774B-483A-BBFB-39F37A9A5DD0}" destId="{E8960C55-10D0-4DED-A39C-5FE87109B984}" srcOrd="0" destOrd="0" presId="urn:microsoft.com/office/officeart/2005/8/layout/vList5"/>
    <dgm:cxn modelId="{D615F905-178F-46E4-89F5-301962B3B0C6}" type="presOf" srcId="{08CFE701-6406-4072-9BE1-A2416CA9A161}" destId="{62F13880-CC8F-45F0-85DA-DA2D09E168C6}" srcOrd="0" destOrd="0" presId="urn:microsoft.com/office/officeart/2005/8/layout/vList5"/>
    <dgm:cxn modelId="{FC058915-B03F-452E-BA3F-106A079CFD26}" type="presParOf" srcId="{E8960C55-10D0-4DED-A39C-5FE87109B984}" destId="{C385FB22-1797-4856-936C-2076B1769CF6}" srcOrd="0" destOrd="0" presId="urn:microsoft.com/office/officeart/2005/8/layout/vList5"/>
    <dgm:cxn modelId="{E64EB2A6-1701-4476-8BEB-4249DD8EE032}" type="presParOf" srcId="{C385FB22-1797-4856-936C-2076B1769CF6}" destId="{62F13880-CC8F-45F0-85DA-DA2D09E168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84D32FD7-7309-4AA9-B40E-80DFE8719B67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F40FBEF-C805-45A5-8E05-D43285173854}">
      <dgm:prSet/>
      <dgm:spPr/>
      <dgm:t>
        <a:bodyPr/>
        <a:lstStyle/>
        <a:p>
          <a:pPr rtl="0"/>
          <a:r>
            <a:rPr lang="ru-RU" dirty="0" smtClean="0"/>
            <a:t>Михаилу Илларионовичу Кутузову</a:t>
          </a:r>
          <a:endParaRPr lang="ru-RU" dirty="0"/>
        </a:p>
      </dgm:t>
    </dgm:pt>
    <dgm:pt modelId="{E4F3822C-8963-456F-928A-5AC669995F24}" type="parTrans" cxnId="{74F51FF7-E10A-464E-83BE-A8E60FF4D4BE}">
      <dgm:prSet/>
      <dgm:spPr/>
      <dgm:t>
        <a:bodyPr/>
        <a:lstStyle/>
        <a:p>
          <a:endParaRPr lang="ru-RU"/>
        </a:p>
      </dgm:t>
    </dgm:pt>
    <dgm:pt modelId="{A8DCB247-9397-4E20-94E4-59EE8E169B14}" type="sibTrans" cxnId="{74F51FF7-E10A-464E-83BE-A8E60FF4D4BE}">
      <dgm:prSet/>
      <dgm:spPr/>
      <dgm:t>
        <a:bodyPr/>
        <a:lstStyle/>
        <a:p>
          <a:endParaRPr lang="ru-RU"/>
        </a:p>
      </dgm:t>
    </dgm:pt>
    <dgm:pt modelId="{2523CCE9-9A6F-4BEE-91E3-52BAB07620A8}" type="pres">
      <dgm:prSet presAssocID="{84D32FD7-7309-4AA9-B40E-80DFE8719B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A1364B-4E27-4799-96B0-3795FB6DB40B}" type="pres">
      <dgm:prSet presAssocID="{9F40FBEF-C805-45A5-8E05-D43285173854}" presName="linNode" presStyleCnt="0"/>
      <dgm:spPr/>
    </dgm:pt>
    <dgm:pt modelId="{2A9B9A30-3158-419C-B630-BB4BB53D7F99}" type="pres">
      <dgm:prSet presAssocID="{9F40FBEF-C805-45A5-8E05-D43285173854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F51FF7-E10A-464E-83BE-A8E60FF4D4BE}" srcId="{84D32FD7-7309-4AA9-B40E-80DFE8719B67}" destId="{9F40FBEF-C805-45A5-8E05-D43285173854}" srcOrd="0" destOrd="0" parTransId="{E4F3822C-8963-456F-928A-5AC669995F24}" sibTransId="{A8DCB247-9397-4E20-94E4-59EE8E169B14}"/>
    <dgm:cxn modelId="{F5C0D08B-A400-4487-B099-3C41CFFA4929}" type="presOf" srcId="{84D32FD7-7309-4AA9-B40E-80DFE8719B67}" destId="{2523CCE9-9A6F-4BEE-91E3-52BAB07620A8}" srcOrd="0" destOrd="0" presId="urn:microsoft.com/office/officeart/2005/8/layout/vList5"/>
    <dgm:cxn modelId="{72B25538-B1EE-4602-8499-92D4BEE93909}" type="presOf" srcId="{9F40FBEF-C805-45A5-8E05-D43285173854}" destId="{2A9B9A30-3158-419C-B630-BB4BB53D7F99}" srcOrd="0" destOrd="0" presId="urn:microsoft.com/office/officeart/2005/8/layout/vList5"/>
    <dgm:cxn modelId="{027186D5-8C2F-4730-AACA-11533D52BD15}" type="presParOf" srcId="{2523CCE9-9A6F-4BEE-91E3-52BAB07620A8}" destId="{4FA1364B-4E27-4799-96B0-3795FB6DB40B}" srcOrd="0" destOrd="0" presId="urn:microsoft.com/office/officeart/2005/8/layout/vList5"/>
    <dgm:cxn modelId="{FF4BC377-EE4D-435B-A857-80F2F34375EF}" type="presParOf" srcId="{4FA1364B-4E27-4799-96B0-3795FB6DB40B}" destId="{2A9B9A30-3158-419C-B630-BB4BB53D7F9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06680" rIns="213360" bIns="106680" numCol="1" spcCol="1270" anchor="ctr" anchorCtr="0">
          <a:noAutofit/>
        </a:bodyPr>
        <a:lstStyle/>
        <a:p>
          <a:pPr lvl="0" algn="ctr" defTabSz="2489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kern="1200" dirty="0" smtClean="0"/>
            <a:t>Кто является Верховным    Главнокомандующим Силами РФ?</a:t>
          </a:r>
          <a:endParaRPr lang="ru-RU" sz="5600" kern="1200" dirty="0"/>
        </a:p>
      </dsp:txBody>
      <dsp:txXfrm>
        <a:off x="380727" y="0"/>
        <a:ext cx="7468144" cy="45259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64C8D8-4012-4CFF-BE09-19176C10A7EC}">
      <dsp:nvSpPr>
        <dsp:cNvPr id="0" name=""/>
        <dsp:cNvSpPr/>
      </dsp:nvSpPr>
      <dsp:spPr>
        <a:xfrm>
          <a:off x="1738542" y="0"/>
          <a:ext cx="4752514" cy="144016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Президент РФ</a:t>
          </a:r>
          <a:br>
            <a:rPr lang="ru-RU" sz="4000" kern="1200" dirty="0" smtClean="0"/>
          </a:br>
          <a:r>
            <a:rPr lang="ru-RU" sz="4000" kern="1200" dirty="0" smtClean="0"/>
            <a:t>  В.В.Путин</a:t>
          </a:r>
          <a:endParaRPr lang="ru-RU" sz="4000" kern="1200" dirty="0"/>
        </a:p>
      </dsp:txBody>
      <dsp:txXfrm>
        <a:off x="1738542" y="0"/>
        <a:ext cx="4752514" cy="144016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Каков срок военной службы?</a:t>
          </a:r>
          <a:endParaRPr lang="ru-RU" sz="6400" kern="1200" dirty="0"/>
        </a:p>
      </dsp:txBody>
      <dsp:txXfrm>
        <a:off x="380727" y="0"/>
        <a:ext cx="7468144" cy="452596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29D512-E4E7-41D9-B0F1-97822198EBBC}">
      <dsp:nvSpPr>
        <dsp:cNvPr id="0" name=""/>
        <dsp:cNvSpPr/>
      </dsp:nvSpPr>
      <dsp:spPr>
        <a:xfrm>
          <a:off x="2633471" y="0"/>
          <a:ext cx="2962656" cy="1143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1 год</a:t>
          </a:r>
          <a:endParaRPr lang="ru-RU" sz="5800" kern="1200" dirty="0"/>
        </a:p>
      </dsp:txBody>
      <dsp:txXfrm>
        <a:off x="2633471" y="0"/>
        <a:ext cx="2962656" cy="11430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Каков призывной возраст в России?</a:t>
          </a:r>
          <a:endParaRPr lang="ru-RU" sz="6400" kern="1200" dirty="0"/>
        </a:p>
      </dsp:txBody>
      <dsp:txXfrm>
        <a:off x="380727" y="0"/>
        <a:ext cx="7468144" cy="452596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29D512-E4E7-41D9-B0F1-97822198EBBC}">
      <dsp:nvSpPr>
        <dsp:cNvPr id="0" name=""/>
        <dsp:cNvSpPr/>
      </dsp:nvSpPr>
      <dsp:spPr>
        <a:xfrm>
          <a:off x="2633471" y="0"/>
          <a:ext cx="2962656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18 лет</a:t>
          </a:r>
          <a:endParaRPr lang="ru-RU" sz="5800" kern="1200" dirty="0"/>
        </a:p>
      </dsp:txBody>
      <dsp:txXfrm>
        <a:off x="2633471" y="0"/>
        <a:ext cx="2962656" cy="11430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 smtClean="0"/>
            <a:t>Укажите древнерусское название воинского знамени?</a:t>
          </a:r>
          <a:endParaRPr lang="ru-RU" sz="6000" kern="1200" dirty="0"/>
        </a:p>
      </dsp:txBody>
      <dsp:txXfrm>
        <a:off x="380727" y="0"/>
        <a:ext cx="7468144" cy="452596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1152129" y="1009750"/>
          <a:ext cx="5925341" cy="337055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5760" tIns="182880" rIns="365760" bIns="182880" numCol="1" spcCol="1270" anchor="ctr" anchorCtr="0">
          <a:noAutofit/>
        </a:bodyPr>
        <a:lstStyle/>
        <a:p>
          <a:pPr lvl="0" algn="ctr" defTabSz="4267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600" kern="1200" dirty="0" smtClean="0"/>
            <a:t>Стяг</a:t>
          </a:r>
          <a:endParaRPr lang="ru-RU" sz="9600" kern="1200" dirty="0"/>
        </a:p>
      </dsp:txBody>
      <dsp:txXfrm>
        <a:off x="1152129" y="1009750"/>
        <a:ext cx="5925341" cy="337055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Когда и кем была создана регулярная армия?</a:t>
          </a:r>
          <a:endParaRPr lang="ru-RU" sz="6400" kern="1200" dirty="0"/>
        </a:p>
      </dsp:txBody>
      <dsp:txXfrm>
        <a:off x="380727" y="0"/>
        <a:ext cx="7468144" cy="4525963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2DDFC0-8B1B-4C8F-95A6-FFD723E591AB}">
      <dsp:nvSpPr>
        <dsp:cNvPr id="0" name=""/>
        <dsp:cNvSpPr/>
      </dsp:nvSpPr>
      <dsp:spPr>
        <a:xfrm>
          <a:off x="514402" y="0"/>
          <a:ext cx="7200794" cy="114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Регулярная армия была создана по указу Петра </a:t>
          </a:r>
          <a:r>
            <a:rPr lang="en-US" sz="3200" kern="1200" dirty="0" smtClean="0"/>
            <a:t>I</a:t>
          </a:r>
          <a:r>
            <a:rPr lang="ru-RU" sz="3200" kern="1200" dirty="0" smtClean="0"/>
            <a:t> в 1699 году</a:t>
          </a:r>
          <a:endParaRPr lang="ru-RU" sz="3200" kern="1200" dirty="0"/>
        </a:p>
      </dsp:txBody>
      <dsp:txXfrm>
        <a:off x="514402" y="0"/>
        <a:ext cx="7200794" cy="114300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00298A-2EDC-4C3C-A1C0-829C845A0A43}">
      <dsp:nvSpPr>
        <dsp:cNvPr id="0" name=""/>
        <dsp:cNvSpPr/>
      </dsp:nvSpPr>
      <dsp:spPr>
        <a:xfrm>
          <a:off x="298380" y="0"/>
          <a:ext cx="7632838" cy="1143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Обмундирование солдат во времена Петра </a:t>
          </a:r>
          <a:r>
            <a:rPr lang="en-US" sz="3200" kern="1200" dirty="0" smtClean="0"/>
            <a:t>I</a:t>
          </a:r>
          <a:endParaRPr lang="ru-RU" sz="3200" kern="1200" dirty="0"/>
        </a:p>
      </dsp:txBody>
      <dsp:txXfrm>
        <a:off x="298380" y="0"/>
        <a:ext cx="7632838" cy="11430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Прославленный русский полководец, герой Отечественной войны 1812 года, заслуживший особое уважение простых солдат?</a:t>
          </a:r>
          <a:endParaRPr lang="ru-RU" sz="4600" kern="1200" dirty="0"/>
        </a:p>
      </dsp:txBody>
      <dsp:txXfrm>
        <a:off x="380727" y="0"/>
        <a:ext cx="7468144" cy="4525963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9B9A30-3158-419C-B630-BB4BB53D7F99}">
      <dsp:nvSpPr>
        <dsp:cNvPr id="0" name=""/>
        <dsp:cNvSpPr/>
      </dsp:nvSpPr>
      <dsp:spPr>
        <a:xfrm>
          <a:off x="4015" y="0"/>
          <a:ext cx="8221569" cy="1143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Михаил Илларионович Кутузов</a:t>
          </a:r>
          <a:endParaRPr lang="ru-RU" sz="4500" kern="1200" dirty="0"/>
        </a:p>
      </dsp:txBody>
      <dsp:txXfrm>
        <a:off x="4015" y="0"/>
        <a:ext cx="8221569" cy="114300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Как сейчас называется праздник, который был учреждён в 1918 году в ознаменование победы под Нарвой над войсками Германии?</a:t>
          </a:r>
          <a:endParaRPr lang="ru-RU" sz="4600" kern="1200" dirty="0"/>
        </a:p>
      </dsp:txBody>
      <dsp:txXfrm>
        <a:off x="380727" y="0"/>
        <a:ext cx="7468144" cy="4525963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2FD1AC-0C1F-493C-B584-93FC0BA13EC0}">
      <dsp:nvSpPr>
        <dsp:cNvPr id="0" name=""/>
        <dsp:cNvSpPr/>
      </dsp:nvSpPr>
      <dsp:spPr>
        <a:xfrm>
          <a:off x="0" y="1256"/>
          <a:ext cx="8229600" cy="12857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День Защитника Отечества</a:t>
          </a:r>
          <a:endParaRPr lang="ru-RU" sz="5200" kern="1200" dirty="0"/>
        </a:p>
      </dsp:txBody>
      <dsp:txXfrm>
        <a:off x="0" y="1256"/>
        <a:ext cx="8229600" cy="1285759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Сколько звёзд на погонах повседневной формы у Генерала армии?</a:t>
          </a:r>
          <a:endParaRPr lang="ru-RU" sz="5500" kern="1200" dirty="0"/>
        </a:p>
      </dsp:txBody>
      <dsp:txXfrm>
        <a:off x="380727" y="0"/>
        <a:ext cx="7468144" cy="4525963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1090461" y="0"/>
          <a:ext cx="6048676" cy="114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4 звезды</a:t>
          </a:r>
          <a:endParaRPr lang="ru-RU" sz="5800" kern="1200" dirty="0"/>
        </a:p>
      </dsp:txBody>
      <dsp:txXfrm>
        <a:off x="1090461" y="0"/>
        <a:ext cx="6048676" cy="114300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C7C976-4E5B-41CA-ADB0-01FC4034A279}">
      <dsp:nvSpPr>
        <dsp:cNvPr id="0" name=""/>
        <dsp:cNvSpPr/>
      </dsp:nvSpPr>
      <dsp:spPr>
        <a:xfrm>
          <a:off x="3382" y="0"/>
          <a:ext cx="3463345" cy="266429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/>
            <a:t>Генерал российской армии Сергей Шойгу</a:t>
          </a:r>
          <a:endParaRPr lang="ru-RU" sz="3800" b="1" kern="1200" dirty="0"/>
        </a:p>
      </dsp:txBody>
      <dsp:txXfrm>
        <a:off x="3382" y="0"/>
        <a:ext cx="3463345" cy="2664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Великий</a:t>
          </a:r>
          <a:r>
            <a:rPr lang="ru-RU" sz="4100" kern="1200" baseline="0" dirty="0" smtClean="0"/>
            <a:t> русский полководец, не потерпевший ни одного поражения в своей военной карьере, один из основоположников русского военного искусства?</a:t>
          </a:r>
          <a:endParaRPr lang="ru-RU" sz="4100" kern="1200" dirty="0"/>
        </a:p>
      </dsp:txBody>
      <dsp:txXfrm>
        <a:off x="380727" y="0"/>
        <a:ext cx="7468144" cy="4525963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720070" y="0"/>
          <a:ext cx="6048676" cy="1143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А.В.Суворов</a:t>
          </a:r>
          <a:endParaRPr lang="ru-RU" sz="5800" kern="1200" dirty="0"/>
        </a:p>
      </dsp:txBody>
      <dsp:txXfrm>
        <a:off x="720070" y="0"/>
        <a:ext cx="6048676" cy="114300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Как называют земляную насыпь, служившую одновременно преградой для нападающих и защитой для обороняющихся</a:t>
          </a:r>
          <a:r>
            <a:rPr lang="ru-RU" sz="4600" kern="1200" baseline="0" dirty="0" smtClean="0"/>
            <a:t>?</a:t>
          </a:r>
          <a:endParaRPr lang="ru-RU" sz="4600" kern="1200" dirty="0"/>
        </a:p>
      </dsp:txBody>
      <dsp:txXfrm>
        <a:off x="380727" y="0"/>
        <a:ext cx="7468144" cy="4525963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866069" y="0"/>
          <a:ext cx="6048676" cy="114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Окоп. (бруствер)</a:t>
          </a:r>
          <a:endParaRPr lang="ru-RU" sz="5800" kern="1200" dirty="0"/>
        </a:p>
      </dsp:txBody>
      <dsp:txXfrm>
        <a:off x="866069" y="0"/>
        <a:ext cx="6048676" cy="114300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380727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Как называется оружие, приборы и машины вооружённых сил, обеспечивающие их боевую деятельность</a:t>
          </a:r>
          <a:r>
            <a:rPr lang="ru-RU" sz="5100" kern="1200" baseline="0" dirty="0" smtClean="0"/>
            <a:t>?</a:t>
          </a:r>
          <a:endParaRPr lang="ru-RU" sz="5100" kern="1200" dirty="0"/>
        </a:p>
      </dsp:txBody>
      <dsp:txXfrm>
        <a:off x="380727" y="0"/>
        <a:ext cx="7468144" cy="4525963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1090461" y="0"/>
          <a:ext cx="6048676" cy="1143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Военная техника</a:t>
          </a:r>
          <a:endParaRPr lang="ru-RU" sz="5800" kern="1200" dirty="0"/>
        </a:p>
      </dsp:txBody>
      <dsp:txXfrm>
        <a:off x="1090461" y="0"/>
        <a:ext cx="6048676" cy="1143000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Что обозначает слово «абордаж»</a:t>
          </a:r>
          <a:r>
            <a:rPr lang="ru-RU" sz="6400" kern="1200" baseline="0" dirty="0" smtClean="0"/>
            <a:t>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1107062" y="0"/>
          <a:ext cx="6140762" cy="156180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Атака корабля противника при непосредственном сближении с ним для рукопашного боя</a:t>
          </a:r>
          <a:endParaRPr lang="ru-RU" sz="3000" kern="1200" dirty="0"/>
        </a:p>
      </dsp:txBody>
      <dsp:txXfrm>
        <a:off x="1107062" y="0"/>
        <a:ext cx="6140762" cy="1561802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В какой стране появился первый танк?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1107062" y="0"/>
          <a:ext cx="6140762" cy="156180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Первая боевая модель танка была создана в Англии.</a:t>
          </a:r>
        </a:p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Танк назывался Марк </a:t>
          </a:r>
          <a:r>
            <a:rPr lang="en-US" sz="2700" kern="1200" dirty="0" smtClean="0"/>
            <a:t>I</a:t>
          </a:r>
          <a:endParaRPr lang="ru-RU" sz="2700" kern="1200" dirty="0"/>
        </a:p>
      </dsp:txBody>
      <dsp:txXfrm>
        <a:off x="1107062" y="0"/>
        <a:ext cx="6140762" cy="1561802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Зачем во время военных действий старые корабли начиняли горючей смесью и пускали по течению или по направлению ветра? Как они назывались?</a:t>
          </a:r>
          <a:endParaRPr lang="ru-RU" sz="4600" kern="1200" dirty="0"/>
        </a:p>
      </dsp:txBody>
      <dsp:txXfrm>
        <a:off x="432040" y="0"/>
        <a:ext cx="7468144" cy="4525963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B1265F-5705-4CE1-8BF7-B568B0E8DA84}">
      <dsp:nvSpPr>
        <dsp:cNvPr id="0" name=""/>
        <dsp:cNvSpPr/>
      </dsp:nvSpPr>
      <dsp:spPr>
        <a:xfrm>
          <a:off x="4015" y="0"/>
          <a:ext cx="8221569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Эти корабли назывались Брандерами. «</a:t>
          </a:r>
          <a:r>
            <a:rPr lang="ru-RU" sz="3000" kern="1200" dirty="0" err="1" smtClean="0"/>
            <a:t>Бранд</a:t>
          </a:r>
          <a:r>
            <a:rPr lang="ru-RU" sz="3000" kern="1200" dirty="0" smtClean="0"/>
            <a:t>» – пожар. Сгорая, </a:t>
          </a:r>
          <a:r>
            <a:rPr lang="ru-RU" sz="3000" b="1" kern="1200" dirty="0" smtClean="0"/>
            <a:t>они</a:t>
          </a:r>
          <a:r>
            <a:rPr lang="ru-RU" sz="3000" kern="1200" dirty="0" smtClean="0"/>
            <a:t> губили вражеский флот.</a:t>
          </a:r>
          <a:endParaRPr lang="ru-RU" sz="3000" kern="1200" dirty="0"/>
        </a:p>
      </dsp:txBody>
      <dsp:txXfrm>
        <a:off x="4015" y="0"/>
        <a:ext cx="8221569" cy="1143000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Для чего использовались первые самолёты?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6DC261-4ADC-4FAC-927C-4325D85DD3CF}">
      <dsp:nvSpPr>
        <dsp:cNvPr id="0" name=""/>
        <dsp:cNvSpPr/>
      </dsp:nvSpPr>
      <dsp:spPr>
        <a:xfrm>
          <a:off x="298380" y="0"/>
          <a:ext cx="7632838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Для маневренных полётов</a:t>
          </a:r>
          <a:endParaRPr lang="ru-RU" sz="4900" kern="1200" dirty="0"/>
        </a:p>
      </dsp:txBody>
      <dsp:txXfrm>
        <a:off x="298380" y="0"/>
        <a:ext cx="7632838" cy="1143000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Штабс-капитан Нестеров в 1914 году впервые совершил необычный полёт, который потом был назван его именем. Что это за полёт?</a:t>
          </a:r>
          <a:endParaRPr lang="ru-RU" sz="4600" kern="1200" dirty="0"/>
        </a:p>
      </dsp:txBody>
      <dsp:txXfrm>
        <a:off x="432040" y="0"/>
        <a:ext cx="7468144" cy="4525963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C4E9B6-4B2D-4472-B8C9-5D88970F4367}">
      <dsp:nvSpPr>
        <dsp:cNvPr id="0" name=""/>
        <dsp:cNvSpPr/>
      </dsp:nvSpPr>
      <dsp:spPr>
        <a:xfrm>
          <a:off x="514402" y="0"/>
          <a:ext cx="7200794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Петля Нестерова</a:t>
          </a:r>
          <a:endParaRPr lang="ru-RU" sz="5800" kern="1200" dirty="0"/>
        </a:p>
      </dsp:txBody>
      <dsp:txXfrm>
        <a:off x="514402" y="0"/>
        <a:ext cx="7200794" cy="1143000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Как называется художник, изображающий картины боя, сцены военной техники?</a:t>
          </a:r>
          <a:endParaRPr lang="ru-RU" sz="5500" kern="1200" dirty="0"/>
        </a:p>
      </dsp:txBody>
      <dsp:txXfrm>
        <a:off x="432040" y="0"/>
        <a:ext cx="7468144" cy="4525963"/>
      </dsp:txXfrm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44EBC7-4AA3-4F8A-9B7B-3D3909F5AC1D}">
      <dsp:nvSpPr>
        <dsp:cNvPr id="0" name=""/>
        <dsp:cNvSpPr/>
      </dsp:nvSpPr>
      <dsp:spPr>
        <a:xfrm>
          <a:off x="1666520" y="0"/>
          <a:ext cx="4896559" cy="1143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Баталист</a:t>
          </a:r>
          <a:endParaRPr lang="ru-RU" sz="5800" kern="1200" dirty="0"/>
        </a:p>
      </dsp:txBody>
      <dsp:txXfrm>
        <a:off x="1666520" y="0"/>
        <a:ext cx="4896559" cy="1143000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Великий русский флотоводец, который ни разу не был побеждён?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A108D5-F061-4063-BED3-C802670B24D7}">
      <dsp:nvSpPr>
        <dsp:cNvPr id="0" name=""/>
        <dsp:cNvSpPr/>
      </dsp:nvSpPr>
      <dsp:spPr>
        <a:xfrm>
          <a:off x="1090461" y="0"/>
          <a:ext cx="6048676" cy="1143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99060" rIns="198120" bIns="99060" numCol="1" spcCol="1270" anchor="ctr" anchorCtr="0">
          <a:noAutofit/>
        </a:bodyPr>
        <a:lstStyle/>
        <a:p>
          <a:pPr lvl="0" algn="ctr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Адмирал Ф. Ушаков</a:t>
          </a:r>
          <a:endParaRPr lang="ru-RU" sz="5200" kern="1200" dirty="0"/>
        </a:p>
      </dsp:txBody>
      <dsp:txXfrm>
        <a:off x="1090461" y="0"/>
        <a:ext cx="6048676" cy="1143000"/>
      </dsp:txXfrm>
    </dsp:sp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/>
            <a:t>Как называли красноармейский суконный головной убор в виде шлема с красной звездой?</a:t>
          </a:r>
          <a:endParaRPr lang="ru-RU" sz="5500" kern="1200" dirty="0"/>
        </a:p>
      </dsp:txBody>
      <dsp:txXfrm>
        <a:off x="432040" y="0"/>
        <a:ext cx="7468144" cy="4525963"/>
      </dsp:txXfrm>
    </dsp:sp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753D43-3AA0-4B86-BF6A-B803FB2F8AA5}">
      <dsp:nvSpPr>
        <dsp:cNvPr id="0" name=""/>
        <dsp:cNvSpPr/>
      </dsp:nvSpPr>
      <dsp:spPr>
        <a:xfrm>
          <a:off x="1018454" y="0"/>
          <a:ext cx="6192691" cy="1354162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Будёновка</a:t>
          </a:r>
          <a:endParaRPr lang="ru-RU" sz="6400" kern="1200" dirty="0"/>
        </a:p>
      </dsp:txBody>
      <dsp:txXfrm>
        <a:off x="1018454" y="0"/>
        <a:ext cx="6192691" cy="1354162"/>
      </dsp:txXfrm>
    </dsp:sp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Что означает морское слово «полундра»?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4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«</a:t>
          </a:r>
          <a:r>
            <a:rPr lang="ru-RU" sz="6400" kern="1200" dirty="0" smtClean="0"/>
            <a:t>Полундра»-</a:t>
          </a:r>
        </a:p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предупреждение об опасности.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4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/>
            <a:t>Когда</a:t>
          </a:r>
          <a:r>
            <a:rPr lang="ru-RU" sz="6400" kern="1200" baseline="0" dirty="0" smtClean="0"/>
            <a:t> стал создаваться русский военный флот?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4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3840" tIns="121920" rIns="243840" bIns="121920" numCol="1" spcCol="1270" anchor="ctr" anchorCtr="0">
          <a:noAutofit/>
        </a:bodyPr>
        <a:lstStyle/>
        <a:p>
          <a:pPr lvl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baseline="0" dirty="0" smtClean="0"/>
            <a:t>Имя какого Святого носит флаг русского флота?</a:t>
          </a:r>
          <a:endParaRPr lang="ru-RU" sz="6400" kern="1200" dirty="0"/>
        </a:p>
      </dsp:txBody>
      <dsp:txXfrm>
        <a:off x="432040" y="0"/>
        <a:ext cx="7468144" cy="4525963"/>
      </dsp:txXfrm>
    </dsp:sp>
  </dsp:spTree>
</dsp:drawing>
</file>

<file path=ppt/diagrams/drawing4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296BB6-EED2-4B05-9059-1B6B0A1C2A45}">
      <dsp:nvSpPr>
        <dsp:cNvPr id="0" name=""/>
        <dsp:cNvSpPr/>
      </dsp:nvSpPr>
      <dsp:spPr>
        <a:xfrm>
          <a:off x="10336" y="0"/>
          <a:ext cx="8208927" cy="114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Андрей Первозванный — первый из апостолов</a:t>
          </a:r>
          <a:endParaRPr lang="ru-RU" sz="3200" kern="1200" dirty="0"/>
        </a:p>
      </dsp:txBody>
      <dsp:txXfrm>
        <a:off x="10336" y="0"/>
        <a:ext cx="8208927" cy="1143000"/>
      </dsp:txXfrm>
    </dsp:sp>
  </dsp:spTree>
</dsp:drawing>
</file>

<file path=ppt/diagrams/drawing4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baseline="0" dirty="0" smtClean="0"/>
            <a:t>Какому русскому полководцу принадлежит фраза «тяжело в учении – легко в бою»?</a:t>
          </a:r>
          <a:endParaRPr lang="ru-RU" sz="5500" kern="1200" dirty="0"/>
        </a:p>
      </dsp:txBody>
      <dsp:txXfrm>
        <a:off x="432040" y="0"/>
        <a:ext cx="7468144" cy="4525963"/>
      </dsp:txXfrm>
    </dsp:sp>
  </dsp:spTree>
</dsp:drawing>
</file>

<file path=ppt/diagrams/drawing4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69145E-E007-4F1D-8476-C24DDCC38E07}">
      <dsp:nvSpPr>
        <dsp:cNvPr id="0" name=""/>
        <dsp:cNvSpPr/>
      </dsp:nvSpPr>
      <dsp:spPr>
        <a:xfrm>
          <a:off x="720070" y="0"/>
          <a:ext cx="6048676" cy="1143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А.В.Суворову</a:t>
          </a:r>
          <a:endParaRPr lang="ru-RU" sz="5800" kern="1200" dirty="0"/>
        </a:p>
      </dsp:txBody>
      <dsp:txXfrm>
        <a:off x="720070" y="0"/>
        <a:ext cx="6048676" cy="1143000"/>
      </dsp:txXfrm>
    </dsp:sp>
  </dsp:spTree>
</dsp:drawing>
</file>

<file path=ppt/diagrams/drawing4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F13880-CC8F-45F0-85DA-DA2D09E168C6}">
      <dsp:nvSpPr>
        <dsp:cNvPr id="0" name=""/>
        <dsp:cNvSpPr/>
      </dsp:nvSpPr>
      <dsp:spPr>
        <a:xfrm>
          <a:off x="432040" y="0"/>
          <a:ext cx="7468144" cy="4525963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baseline="0" dirty="0" smtClean="0"/>
            <a:t>Кому принадлежат слова «Кто с мечом к нам придёт – тот от меча и погибнет»?</a:t>
          </a:r>
          <a:endParaRPr lang="ru-RU" sz="5700" kern="1200" dirty="0"/>
        </a:p>
      </dsp:txBody>
      <dsp:txXfrm>
        <a:off x="432040" y="0"/>
        <a:ext cx="7468144" cy="4525963"/>
      </dsp:txXfrm>
    </dsp:sp>
  </dsp:spTree>
</dsp:drawing>
</file>

<file path=ppt/diagrams/drawing4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15F3-2033-4E87-8BEB-77792DB85C18}" type="datetimeFigureOut">
              <a:rPr lang="ru-RU" smtClean="0"/>
              <a:pPr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9D59A-779F-4B72-BCE0-62C94F04BB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8.jpeg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12.jpeg"/><Relationship Id="rId7" Type="http://schemas.openxmlformats.org/officeDocument/2006/relationships/diagramLayout" Target="../diagrams/layout1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1.xml"/><Relationship Id="rId5" Type="http://schemas.openxmlformats.org/officeDocument/2006/relationships/image" Target="../media/image14.jpeg"/><Relationship Id="rId10" Type="http://schemas.microsoft.com/office/2007/relationships/diagramDrawing" Target="../diagrams/drawing11.xml"/><Relationship Id="rId4" Type="http://schemas.openxmlformats.org/officeDocument/2006/relationships/image" Target="../media/image13.jpeg"/><Relationship Id="rId9" Type="http://schemas.openxmlformats.org/officeDocument/2006/relationships/diagramColors" Target="../diagrams/colors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2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4.xml"/><Relationship Id="rId3" Type="http://schemas.openxmlformats.org/officeDocument/2006/relationships/image" Target="../media/image25.jpeg"/><Relationship Id="rId7" Type="http://schemas.openxmlformats.org/officeDocument/2006/relationships/diagramQuickStyle" Target="../diagrams/quickStyle2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4.xml"/><Relationship Id="rId5" Type="http://schemas.openxmlformats.org/officeDocument/2006/relationships/diagramData" Target="../diagrams/data24.xml"/><Relationship Id="rId4" Type="http://schemas.openxmlformats.org/officeDocument/2006/relationships/image" Target="../media/image26.jpeg"/><Relationship Id="rId9" Type="http://schemas.microsoft.com/office/2007/relationships/diagramDrawing" Target="../diagrams/drawin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28.jpeg"/><Relationship Id="rId7" Type="http://schemas.openxmlformats.org/officeDocument/2006/relationships/diagramColors" Target="../diagrams/colors2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8.xml"/><Relationship Id="rId3" Type="http://schemas.openxmlformats.org/officeDocument/2006/relationships/image" Target="../media/image30.jpeg"/><Relationship Id="rId7" Type="http://schemas.openxmlformats.org/officeDocument/2006/relationships/diagramColors" Target="../diagrams/colors28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4" Type="http://schemas.openxmlformats.org/officeDocument/2006/relationships/diagramData" Target="../diagrams/data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Relationship Id="rId9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37.jpeg"/><Relationship Id="rId4" Type="http://schemas.openxmlformats.org/officeDocument/2006/relationships/diagramLayout" Target="../diagrams/layout32.xml"/><Relationship Id="rId9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10" Type="http://schemas.openxmlformats.org/officeDocument/2006/relationships/image" Target="../media/image41.jpeg"/><Relationship Id="rId4" Type="http://schemas.openxmlformats.org/officeDocument/2006/relationships/diagramLayout" Target="../diagrams/layout34.xml"/><Relationship Id="rId9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Relationship Id="rId9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10" Type="http://schemas.openxmlformats.org/officeDocument/2006/relationships/image" Target="../media/image49.jpeg"/><Relationship Id="rId4" Type="http://schemas.openxmlformats.org/officeDocument/2006/relationships/diagramLayout" Target="../diagrams/layout40.xml"/><Relationship Id="rId9" Type="http://schemas.openxmlformats.org/officeDocument/2006/relationships/image" Target="../media/image4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4" Type="http://schemas.openxmlformats.org/officeDocument/2006/relationships/diagramLayout" Target="../diagrams/layout4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4" Type="http://schemas.openxmlformats.org/officeDocument/2006/relationships/diagramLayout" Target="../diagrams/layout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4" Type="http://schemas.openxmlformats.org/officeDocument/2006/relationships/diagramLayout" Target="../diagrams/layout46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7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4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47.xml"/><Relationship Id="rId5" Type="http://schemas.openxmlformats.org/officeDocument/2006/relationships/diagramLayout" Target="../diagrams/layout47.xml"/><Relationship Id="rId4" Type="http://schemas.openxmlformats.org/officeDocument/2006/relationships/diagramData" Target="../diagrams/data4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8.xml"/><Relationship Id="rId7" Type="http://schemas.microsoft.com/office/2007/relationships/diagramDrawing" Target="../diagrams/drawing4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diagramData" Target="../diagrams/data49.xml"/><Relationship Id="rId7" Type="http://schemas.microsoft.com/office/2007/relationships/diagramDrawing" Target="../diagrams/drawing4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9.xml"/><Relationship Id="rId5" Type="http://schemas.openxmlformats.org/officeDocument/2006/relationships/diagramQuickStyle" Target="../diagrams/quickStyle49.xml"/><Relationship Id="rId4" Type="http://schemas.openxmlformats.org/officeDocument/2006/relationships/diagramLayout" Target="../diagrams/layout49.xml"/><Relationship Id="rId9" Type="http://schemas.openxmlformats.org/officeDocument/2006/relationships/image" Target="../media/image5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0.xml"/><Relationship Id="rId7" Type="http://schemas.microsoft.com/office/2007/relationships/diagramDrawing" Target="../diagrams/drawing5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0.xml"/><Relationship Id="rId5" Type="http://schemas.openxmlformats.org/officeDocument/2006/relationships/diagramQuickStyle" Target="../diagrams/quickStyle50.xml"/><Relationship Id="rId4" Type="http://schemas.openxmlformats.org/officeDocument/2006/relationships/diagramLayout" Target="../diagrams/layout5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51.xml"/><Relationship Id="rId7" Type="http://schemas.microsoft.com/office/2007/relationships/diagramDrawing" Target="../diagrams/drawing5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1.xml"/><Relationship Id="rId5" Type="http://schemas.openxmlformats.org/officeDocument/2006/relationships/diagramQuickStyle" Target="../diagrams/quickStyle51.xml"/><Relationship Id="rId4" Type="http://schemas.openxmlformats.org/officeDocument/2006/relationships/diagramLayout" Target="../diagrams/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bg1"/>
                </a:solidFill>
              </a:rPr>
              <a:t>Викторина о службе в армии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797152"/>
            <a:ext cx="6400800" cy="1752600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                                                            </a:t>
            </a:r>
            <a:r>
              <a:rPr lang="ru-RU" sz="2900" dirty="0" smtClean="0"/>
              <a:t>Подготовил 10 класс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grayscl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395536" y="404664"/>
          <a:ext cx="82296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6" descr="putin03.jpg"/>
          <p:cNvPicPr>
            <a:picLocks noGrp="1" noChangeAspect="1"/>
          </p:cNvPicPr>
          <p:nvPr>
            <p:ph sz="half" idx="1"/>
          </p:nvPr>
        </p:nvPicPr>
        <p:blipFill>
          <a:blip r:embed="rId8" cstate="print"/>
          <a:stretch>
            <a:fillRect/>
          </a:stretch>
        </p:blipFill>
        <p:spPr>
          <a:xfrm>
            <a:off x="323528" y="2348880"/>
            <a:ext cx="5286392" cy="3660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8" name="Содержимое 7" descr="putin13.jpg"/>
          <p:cNvPicPr>
            <a:picLocks noGrp="1" noChangeAspect="1"/>
          </p:cNvPicPr>
          <p:nvPr>
            <p:ph sz="half" idx="2"/>
          </p:nvPr>
        </p:nvPicPr>
        <p:blipFill>
          <a:blip r:embed="rId9" cstate="print"/>
          <a:stretch>
            <a:fillRect/>
          </a:stretch>
        </p:blipFill>
        <p:spPr>
          <a:xfrm>
            <a:off x="3779912" y="2060848"/>
            <a:ext cx="5190728" cy="3893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C64C8D8-4012-4CFF-BE09-19176C10A7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0C64C8D8-4012-4CFF-BE09-19176C10A7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AtOnc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grayscl/>
          </a:blip>
          <a:srcRect/>
          <a:stretch>
            <a:fillRect l="-3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Содержимое 9" descr="17189_12.jpg"/>
          <p:cNvPicPr>
            <a:picLocks noGrp="1" noChangeAspect="1"/>
          </p:cNvPicPr>
          <p:nvPr>
            <p:ph sz="half" idx="1"/>
          </p:nvPr>
        </p:nvPicPr>
        <p:blipFill>
          <a:blip r:embed="rId8" cstate="print"/>
          <a:stretch>
            <a:fillRect/>
          </a:stretch>
        </p:blipFill>
        <p:spPr>
          <a:xfrm>
            <a:off x="323528" y="1988840"/>
            <a:ext cx="6156176" cy="41000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1" name="Содержимое 10" descr="17189_11.jpg"/>
          <p:cNvPicPr>
            <a:picLocks noGrp="1" noChangeAspect="1"/>
          </p:cNvPicPr>
          <p:nvPr>
            <p:ph sz="half" idx="2"/>
          </p:nvPr>
        </p:nvPicPr>
        <p:blipFill>
          <a:blip r:embed="rId9" cstate="print"/>
          <a:stretch>
            <a:fillRect/>
          </a:stretch>
        </p:blipFill>
        <p:spPr>
          <a:xfrm>
            <a:off x="3347864" y="2204864"/>
            <a:ext cx="5622245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№3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AtOnc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grayscl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7189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5843701" cy="3891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4" name="Рисунок 3" descr="17189_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1063" y="2636912"/>
            <a:ext cx="5519341" cy="3675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  <p:graphicFrame>
        <p:nvGraphicFramePr>
          <p:cNvPr id="7" name="Схема 6"/>
          <p:cNvGraphicFramePr/>
          <p:nvPr/>
        </p:nvGraphicFramePr>
        <p:xfrm>
          <a:off x="539552" y="116632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4F29D512-E4E7-41D9-B0F1-97822198EB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№4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AtOnc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764704"/>
          <a:ext cx="8229600" cy="5390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№5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AtOnc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Содержимое 8" descr="0474.jpg"/>
          <p:cNvPicPr>
            <a:picLocks noGrp="1" noChangeAspect="1"/>
          </p:cNvPicPr>
          <p:nvPr>
            <p:ph sz="half" idx="1"/>
          </p:nvPr>
        </p:nvPicPr>
        <p:blipFill>
          <a:blip r:embed="rId8" cstate="print"/>
          <a:stretch>
            <a:fillRect/>
          </a:stretch>
        </p:blipFill>
        <p:spPr>
          <a:xfrm>
            <a:off x="899592" y="1772816"/>
            <a:ext cx="3342484" cy="4749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0" name="Содержимое 9" descr="0507.jpg"/>
          <p:cNvPicPr>
            <a:picLocks noGrp="1" noChangeAspect="1"/>
          </p:cNvPicPr>
          <p:nvPr>
            <p:ph sz="half" idx="2"/>
          </p:nvPr>
        </p:nvPicPr>
        <p:blipFill>
          <a:blip r:embed="rId9" cstate="print"/>
          <a:stretch>
            <a:fillRect/>
          </a:stretch>
        </p:blipFill>
        <p:spPr>
          <a:xfrm>
            <a:off x="5076056" y="1772816"/>
            <a:ext cx="3117257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D2DDFC0-8B1B-4C8F-95A6-FFD723E59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5D2DDFC0-8B1B-4C8F-95A6-FFD723E59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Офицер_лейб-гвардии_Семёновского_полк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836712"/>
            <a:ext cx="35402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02_193_Book_illustrations_of_Historical_description_of_the_clothes_and_weapons_of_Russian_troops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2771800" y="2060848"/>
            <a:ext cx="3344554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462px-Фузелёры_пехотных_полко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620688"/>
            <a:ext cx="3846088" cy="4994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Схема 7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№6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6" descr="pr035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2627784" y="1556792"/>
            <a:ext cx="4231838" cy="4968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№7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/>
        </p:nvGraphicFramePr>
        <p:xfrm>
          <a:off x="539552" y="5229200"/>
          <a:ext cx="8229600" cy="1287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2FD1AC-0C1F-493C-B584-93FC0BA13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D72FD1AC-0C1F-493C-B584-93FC0BA13E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№8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5000" contrast="-4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6" descr="39622685.jpg"/>
          <p:cNvPicPr>
            <a:picLocks noGrp="1" noChangeAspect="1"/>
          </p:cNvPicPr>
          <p:nvPr>
            <p:ph sz="half" idx="1"/>
          </p:nvPr>
        </p:nvPicPr>
        <p:blipFill>
          <a:blip r:embed="rId8" cstate="print"/>
          <a:stretch>
            <a:fillRect/>
          </a:stretch>
        </p:blipFill>
        <p:spPr>
          <a:xfrm>
            <a:off x="683568" y="2492896"/>
            <a:ext cx="4687228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Содержимое 7" descr="General_armii.gif"/>
          <p:cNvPicPr>
            <a:picLocks noGrp="1" noChangeAspect="1"/>
          </p:cNvPicPr>
          <p:nvPr>
            <p:ph sz="half" idx="2"/>
          </p:nvPr>
        </p:nvPicPr>
        <p:blipFill>
          <a:blip r:embed="rId9" cstate="print"/>
          <a:stretch>
            <a:fillRect/>
          </a:stretch>
        </p:blipFill>
        <p:spPr>
          <a:xfrm>
            <a:off x="5796136" y="1556792"/>
            <a:ext cx="2177802" cy="4779066"/>
          </a:xfrm>
          <a:prstGeom prst="roundRect">
            <a:avLst>
              <a:gd name="adj" fmla="val 2416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/>
        </p:nvGraphicFramePr>
        <p:xfrm>
          <a:off x="539552" y="1772816"/>
          <a:ext cx="346672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Содержимое 15" descr="shoigu_170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4716016" y="980728"/>
            <a:ext cx="3554461" cy="5018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Текст 17"/>
          <p:cNvSpPr>
            <a:spLocks noGrp="1"/>
          </p:cNvSpPr>
          <p:nvPr>
            <p:ph type="body" sz="half" idx="2"/>
          </p:nvPr>
        </p:nvSpPr>
        <p:spPr>
          <a:xfrm>
            <a:off x="1619672" y="4869160"/>
            <a:ext cx="1845841" cy="125700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06C7C976-4E5B-41CA-ADB0-01FC4034A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>
                                            <p:graphicEl>
                                              <a:dgm id="{06C7C976-4E5B-41CA-ADB0-01FC4034A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Sub>
          <a:bldDgm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№9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sz="half" idx="2"/>
          </p:nvPr>
        </p:nvSpPr>
        <p:spPr>
          <a:xfrm>
            <a:off x="1619672" y="4869160"/>
            <a:ext cx="1845841" cy="12570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6c3fcf54a1ede1a13627d61d79c0338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196752"/>
            <a:ext cx="6640411" cy="543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Схема 6"/>
          <p:cNvGraphicFramePr/>
          <p:nvPr/>
        </p:nvGraphicFramePr>
        <p:xfrm>
          <a:off x="755576" y="26064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№10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pic-3789-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1600" y="1628800"/>
            <a:ext cx="7119156" cy="4746104"/>
          </a:xfrm>
          <a:prstGeom prst="roundRect">
            <a:avLst>
              <a:gd name="adj" fmla="val 1662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Схема 4"/>
          <p:cNvGraphicFramePr/>
          <p:nvPr/>
        </p:nvGraphicFramePr>
        <p:xfrm>
          <a:off x="611560" y="18864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№11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1311925029_army_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2420888"/>
            <a:ext cx="5549652" cy="4171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1311924958_army_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692696"/>
            <a:ext cx="5981700" cy="3724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8" name="Схема 7"/>
          <p:cNvGraphicFramePr/>
          <p:nvPr/>
        </p:nvGraphicFramePr>
        <p:xfrm>
          <a:off x="611560" y="26064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№12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gandex.ru-18080_6507_hj56567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63688" y="2132856"/>
            <a:ext cx="603461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Схема 4"/>
          <p:cNvGraphicFramePr/>
          <p:nvPr/>
        </p:nvGraphicFramePr>
        <p:xfrm>
          <a:off x="609600" y="427038"/>
          <a:ext cx="8354888" cy="1561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№13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1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2132856"/>
            <a:ext cx="7549661" cy="4036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4" name="Схема 3"/>
          <p:cNvGraphicFramePr/>
          <p:nvPr/>
        </p:nvGraphicFramePr>
        <p:xfrm>
          <a:off x="395536" y="260648"/>
          <a:ext cx="8354888" cy="1561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</a:t>
            </a:r>
            <a:r>
              <a:rPr lang="en-US" dirty="0" smtClean="0"/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 descr="Russkii_dvuhdechnyi_lineinyi_korabl_koncca_XVIII_vek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4968552" cy="4629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Pervyi_lineinyi_korabl_Anglii_Princc_Royal.png"/>
          <p:cNvPicPr>
            <a:picLocks noGrp="1" noChangeAspect="1"/>
          </p:cNvPicPr>
          <p:nvPr>
            <p:ph idx="1"/>
          </p:nvPr>
        </p:nvPicPr>
        <p:blipFill>
          <a:blip r:embed="rId9" cstate="print"/>
          <a:stretch>
            <a:fillRect/>
          </a:stretch>
        </p:blipFill>
        <p:spPr>
          <a:xfrm>
            <a:off x="3131840" y="1988840"/>
            <a:ext cx="6267450" cy="447675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B1265F-5705-4CE1-8BF7-B568B0E8D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EB1265F-5705-4CE1-8BF7-B568B0E8D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EB1265F-5705-4CE1-8BF7-B568B0E8D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№15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1_4_3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323528" y="1772816"/>
            <a:ext cx="5760640" cy="2091911"/>
          </a:xfrm>
          <a:prstGeom prst="roundRect">
            <a:avLst>
              <a:gd name="adj" fmla="val 2108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1_4_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63688" y="2554542"/>
            <a:ext cx="6244017" cy="2672758"/>
          </a:xfrm>
          <a:prstGeom prst="roundRect">
            <a:avLst>
              <a:gd name="adj" fmla="val 2366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3945568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44008" y="3429000"/>
            <a:ext cx="3384376" cy="2966970"/>
          </a:xfrm>
          <a:prstGeom prst="roundRect">
            <a:avLst>
              <a:gd name="adj" fmla="val 2473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6DC261-4ADC-4FAC-927C-4325D85DD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66DC261-4ADC-4FAC-927C-4325D85DD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66DC261-4ADC-4FAC-927C-4325D85DD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№16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yak3i6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1547664" y="1772816"/>
            <a:ext cx="6047216" cy="4525963"/>
          </a:xfrm>
          <a:prstGeom prst="roundRect">
            <a:avLst>
              <a:gd name="adj" fmla="val 1460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 (1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1560" y="1916832"/>
            <a:ext cx="3600400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9992" y="2420888"/>
            <a:ext cx="4014192" cy="2508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C4E9B6-4B2D-4472-B8C9-5D88970F4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8C4E9B6-4B2D-4472-B8C9-5D88970F4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8C4E9B6-4B2D-4472-B8C9-5D88970F43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№17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239721719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395536" y="1772816"/>
            <a:ext cx="5330422" cy="3699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67177613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15816" y="2060848"/>
            <a:ext cx="5952570" cy="4181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44EBC7-4AA3-4F8A-9B7B-3D3909F5A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E44EBC7-4AA3-4F8A-9B7B-3D3909F5A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E44EBC7-4AA3-4F8A-9B7B-3D3909F5A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№18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ushakov-rz.gif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2699792" y="1556792"/>
            <a:ext cx="3600400" cy="4977511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A108D5-F061-4063-BED3-C802670B2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0A108D5-F061-4063-BED3-C802670B2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0A108D5-F061-4063-BED3-C802670B2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№19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354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kak-vyglyadit-budenovka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899592" y="2060848"/>
            <a:ext cx="3493685" cy="4360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160112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55776" y="2204864"/>
            <a:ext cx="38862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160112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92081" y="1820572"/>
            <a:ext cx="3168352" cy="4858140"/>
          </a:xfrm>
          <a:prstGeom prst="roundRect">
            <a:avLst>
              <a:gd name="adj" fmla="val 1855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753D43-3AA0-4B86-BF6A-B803FB2F8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7753D43-3AA0-4B86-BF6A-B803FB2F8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7753D43-3AA0-4B86-BF6A-B803FB2F8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№20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AtOnce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№21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конце 17 века</a:t>
            </a:r>
            <a:endParaRPr lang="ru-RU" dirty="0"/>
          </a:p>
        </p:txBody>
      </p:sp>
      <p:pic>
        <p:nvPicPr>
          <p:cNvPr id="4" name="Содержимое 3" descr="0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916832"/>
            <a:ext cx="5367382" cy="4025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0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1700808"/>
            <a:ext cx="5844590" cy="4383443"/>
          </a:xfrm>
          <a:prstGeom prst="roundRect">
            <a:avLst>
              <a:gd name="adj" fmla="val 958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№22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istoriya_s-nami-bog-andreevskii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2267744" y="1556792"/>
            <a:ext cx="4719017" cy="4719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296BB6-EED2-4B05-9059-1B6B0A1C2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7296BB6-EED2-4B05-9059-1B6B0A1C2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7296BB6-EED2-4B05-9059-1B6B0A1C2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№23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 17"/>
          <p:cNvSpPr>
            <a:spLocks noGrp="1"/>
          </p:cNvSpPr>
          <p:nvPr>
            <p:ph type="body" sz="half" idx="2"/>
          </p:nvPr>
        </p:nvSpPr>
        <p:spPr>
          <a:xfrm>
            <a:off x="1619672" y="4869160"/>
            <a:ext cx="1845841" cy="12570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6c3fcf54a1ede1a13627d61d79c0338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196752"/>
            <a:ext cx="6640411" cy="543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Схема 6"/>
          <p:cNvGraphicFramePr/>
          <p:nvPr/>
        </p:nvGraphicFramePr>
        <p:xfrm>
          <a:off x="755576" y="26064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3069145E-E007-4F1D-8476-C24DDCC38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№24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Содержимое 4" descr="pic2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1043608" y="1484784"/>
            <a:ext cx="3168352" cy="5241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pic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99992" y="2060848"/>
            <a:ext cx="3810000" cy="431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0147EB-8555-488A-9494-AF8C957E6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4B0147EB-8555-488A-9494-AF8C957E6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4B0147EB-8555-488A-9494-AF8C957E6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№25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62F13880-CC8F-45F0-85DA-DA2D09E16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6" descr="pr035.jpg"/>
          <p:cNvPicPr>
            <a:picLocks noGrp="1" noChangeAspect="1"/>
          </p:cNvPicPr>
          <p:nvPr>
            <p:ph idx="1"/>
          </p:nvPr>
        </p:nvPicPr>
        <p:blipFill>
          <a:blip r:embed="rId8" cstate="print"/>
          <a:stretch>
            <a:fillRect/>
          </a:stretch>
        </p:blipFill>
        <p:spPr>
          <a:xfrm>
            <a:off x="2627784" y="1556792"/>
            <a:ext cx="4231838" cy="49681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216</TotalTime>
  <Words>492</Words>
  <Application>Microsoft Office PowerPoint</Application>
  <PresentationFormat>Экран (4:3)</PresentationFormat>
  <Paragraphs>85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Викторина о службе в армии</vt:lpstr>
      <vt:lpstr>Вопрос №1</vt:lpstr>
      <vt:lpstr>Слайд 3</vt:lpstr>
      <vt:lpstr>Вопрос №2</vt:lpstr>
      <vt:lpstr>Слайд 5</vt:lpstr>
      <vt:lpstr>Вопрос №3</vt:lpstr>
      <vt:lpstr>Слайд 7</vt:lpstr>
      <vt:lpstr>Вопрос №4</vt:lpstr>
      <vt:lpstr>Слайд 9</vt:lpstr>
      <vt:lpstr>Вопрос №5</vt:lpstr>
      <vt:lpstr>Слайд 11</vt:lpstr>
      <vt:lpstr>Слайд 12</vt:lpstr>
      <vt:lpstr>Вопрос №6</vt:lpstr>
      <vt:lpstr>Слайд 14</vt:lpstr>
      <vt:lpstr>Вопрос №7</vt:lpstr>
      <vt:lpstr>Слайд 16</vt:lpstr>
      <vt:lpstr>Вопрос №8</vt:lpstr>
      <vt:lpstr>Слайд 18</vt:lpstr>
      <vt:lpstr>Слайд 19</vt:lpstr>
      <vt:lpstr>Вопрос №9</vt:lpstr>
      <vt:lpstr>Слайд 21</vt:lpstr>
      <vt:lpstr>Вопрос №10</vt:lpstr>
      <vt:lpstr>Слайд 23</vt:lpstr>
      <vt:lpstr>Вопрос №11</vt:lpstr>
      <vt:lpstr>Слайд 25</vt:lpstr>
      <vt:lpstr>Вопрос №12</vt:lpstr>
      <vt:lpstr>Слайд 27</vt:lpstr>
      <vt:lpstr>Вопрос №13</vt:lpstr>
      <vt:lpstr>Слайд 29</vt:lpstr>
      <vt:lpstr>Вопрос №14</vt:lpstr>
      <vt:lpstr>Слайд 31</vt:lpstr>
      <vt:lpstr>Вопрос №15</vt:lpstr>
      <vt:lpstr>Слайд 33</vt:lpstr>
      <vt:lpstr>Вопрос №16</vt:lpstr>
      <vt:lpstr>Слайд 35</vt:lpstr>
      <vt:lpstr>Вопрос №17</vt:lpstr>
      <vt:lpstr>Слайд 37</vt:lpstr>
      <vt:lpstr>Вопрос №18</vt:lpstr>
      <vt:lpstr>Слайд 39</vt:lpstr>
      <vt:lpstr>Вопрос №19</vt:lpstr>
      <vt:lpstr>Слайд 41</vt:lpstr>
      <vt:lpstr>Вопрос №20</vt:lpstr>
      <vt:lpstr>Слайд 43</vt:lpstr>
      <vt:lpstr>Вопрос №21</vt:lpstr>
      <vt:lpstr>В конце 17 века</vt:lpstr>
      <vt:lpstr>Вопрос №22</vt:lpstr>
      <vt:lpstr>Слайд 47</vt:lpstr>
      <vt:lpstr>Вопрос №23</vt:lpstr>
      <vt:lpstr>Слайд 49</vt:lpstr>
      <vt:lpstr>Вопрос №24</vt:lpstr>
      <vt:lpstr>Слайд 51</vt:lpstr>
      <vt:lpstr>Вопрос №25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о службе в армии</dc:title>
  <dc:creator>ChestikovaEY</dc:creator>
  <cp:lastModifiedBy>Uchitel</cp:lastModifiedBy>
  <cp:revision>27</cp:revision>
  <dcterms:created xsi:type="dcterms:W3CDTF">2013-02-05T08:17:17Z</dcterms:created>
  <dcterms:modified xsi:type="dcterms:W3CDTF">2013-02-19T09:31:49Z</dcterms:modified>
</cp:coreProperties>
</file>