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Default Extension="jpeg" ContentType="image/jpeg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Layouts/slideLayout1.xml" ContentType="application/vnd.openxmlformats-officedocument.presentationml.slideLayout+xml"/>
  <Default Extension="wav" ContentType="audio/wav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756" r:id="rId1"/>
  </p:sldMasterIdLst>
  <p:sldIdLst>
    <p:sldId id="256" r:id="rId2"/>
    <p:sldId id="271" r:id="rId3"/>
    <p:sldId id="276" r:id="rId4"/>
    <p:sldId id="269" r:id="rId5"/>
    <p:sldId id="257" r:id="rId6"/>
    <p:sldId id="259" r:id="rId7"/>
    <p:sldId id="261" r:id="rId8"/>
    <p:sldId id="272" r:id="rId9"/>
    <p:sldId id="273" r:id="rId10"/>
    <p:sldId id="265" r:id="rId11"/>
    <p:sldId id="267" r:id="rId12"/>
    <p:sldId id="275" r:id="rId13"/>
    <p:sldId id="274" r:id="rId14"/>
  </p:sldIdLst>
  <p:sldSz cx="9144000" cy="6858000" type="screen4x3"/>
  <p:notesSz cx="6858000" cy="9144000"/>
  <p:defaultTextStyle>
    <a:defPPr>
      <a:defRPr lang="ru-RU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showOutlineIcons="0">
    <p:restoredLeft sz="15801" autoAdjust="0"/>
    <p:restoredTop sz="94660"/>
  </p:normalViewPr>
  <p:slideViewPr>
    <p:cSldViewPr>
      <p:cViewPr varScale="1">
        <p:scale>
          <a:sx n="68" d="100"/>
          <a:sy n="68" d="100"/>
        </p:scale>
        <p:origin x="-1434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ableStyles" Target="tableStyle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theme" Target="theme/theme1.xml"/><Relationship Id="rId2" Type="http://schemas.openxmlformats.org/officeDocument/2006/relationships/slide" Target="slides/slide1.xml"/><Relationship Id="rId16" Type="http://schemas.openxmlformats.org/officeDocument/2006/relationships/viewProps" Target="view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presProps" Target="presProps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Титульны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0" name="Скругленный прямоугольник 9"/>
          <p:cNvSpPr/>
          <p:nvPr/>
        </p:nvSpPr>
        <p:spPr>
          <a:xfrm>
            <a:off x="418596" y="434162"/>
            <a:ext cx="8306809" cy="3108960"/>
          </a:xfrm>
          <a:prstGeom prst="roundRect">
            <a:avLst>
              <a:gd name="adj" fmla="val 4578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5" name="Заголовок 4"/>
          <p:cNvSpPr>
            <a:spLocks noGrp="1"/>
          </p:cNvSpPr>
          <p:nvPr>
            <p:ph type="ctrTitle"/>
          </p:nvPr>
        </p:nvSpPr>
        <p:spPr>
          <a:xfrm>
            <a:off x="722376" y="1820206"/>
            <a:ext cx="7772400" cy="1828800"/>
          </a:xfrm>
        </p:spPr>
        <p:txBody>
          <a:bodyPr lIns="45720" rIns="45720" bIns="45720"/>
          <a:lstStyle>
            <a:lvl1pPr algn="r">
              <a:defRPr sz="4500" b="1">
                <a:solidFill>
                  <a:schemeClr val="accent1">
                    <a:tint val="88000"/>
                    <a:satMod val="150000"/>
                  </a:schemeClr>
                </a:solidFill>
                <a:effectLst>
                  <a:outerShdw blurRad="53975" dist="22860" dir="5400000" algn="tl" rotWithShape="0">
                    <a:srgbClr val="000000">
                      <a:alpha val="55000"/>
                    </a:srgbClr>
                  </a:outerShdw>
                </a:effectLst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20" name="Подзаголовок 19"/>
          <p:cNvSpPr>
            <a:spLocks noGrp="1"/>
          </p:cNvSpPr>
          <p:nvPr>
            <p:ph type="subTitle" idx="1"/>
          </p:nvPr>
        </p:nvSpPr>
        <p:spPr>
          <a:xfrm>
            <a:off x="722376" y="3685032"/>
            <a:ext cx="7772400" cy="914400"/>
          </a:xfrm>
        </p:spPr>
        <p:txBody>
          <a:bodyPr lIns="182880" tIns="0"/>
          <a:lstStyle>
            <a:lvl1pPr marL="36576" indent="0" algn="r">
              <a:spcBef>
                <a:spcPts val="0"/>
              </a:spcBef>
              <a:buNone/>
              <a:defRPr sz="2000">
                <a:solidFill>
                  <a:schemeClr val="bg2">
                    <a:shade val="25000"/>
                  </a:schemeClr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  <a:extLst/>
          </a:lstStyle>
          <a:p>
            <a:r>
              <a:rPr kumimoji="0" lang="ru-RU" smtClean="0"/>
              <a:t>Образец подзаголовка</a:t>
            </a:r>
            <a:endParaRPr kumimoji="0" lang="en-US"/>
          </a:p>
        </p:txBody>
      </p:sp>
      <p:sp>
        <p:nvSpPr>
          <p:cNvPr id="19" name="Дата 18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15.06.2017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11" name="Номер слайда 10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Заголовок и объек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idx="1"/>
          </p:nvPr>
        </p:nvSpPr>
        <p:spPr>
          <a:xfrm>
            <a:off x="502920" y="530352"/>
            <a:ext cx="8183880" cy="4187952"/>
          </a:xfrm>
        </p:spPr>
        <p:txBody>
          <a:bodyPr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secHead" preserve="1">
  <p:cSld name="Заголовок раздел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" name="Скругленный прямоугольник 13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Скругленный прямоугольник 10"/>
          <p:cNvSpPr/>
          <p:nvPr/>
        </p:nvSpPr>
        <p:spPr>
          <a:xfrm>
            <a:off x="418596" y="434162"/>
            <a:ext cx="8306809" cy="4341329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68344" y="4928616"/>
            <a:ext cx="8183880" cy="676656"/>
          </a:xfrm>
        </p:spPr>
        <p:txBody>
          <a:bodyPr lIns="91440" bIns="0" anchor="b"/>
          <a:lstStyle>
            <a:lvl1pPr algn="l">
              <a:buNone/>
              <a:defRPr sz="3600" b="0" cap="none" baseline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468344" y="5624484"/>
            <a:ext cx="8183880" cy="420624"/>
          </a:xfrm>
        </p:spPr>
        <p:txBody>
          <a:bodyPr lIns="118872" tIns="0" anchor="t"/>
          <a:lstStyle>
            <a:lvl1pPr marL="0" marR="36576" indent="0" algn="l">
              <a:spcBef>
                <a:spcPts val="0"/>
              </a:spcBef>
              <a:spcAft>
                <a:spcPts val="0"/>
              </a:spcAft>
              <a:buNone/>
              <a:defRPr sz="1800" b="0">
                <a:solidFill>
                  <a:schemeClr val="accent1">
                    <a:shade val="50000"/>
                    <a:satMod val="110000"/>
                  </a:schemeClr>
                </a:solidFill>
                <a:effectLst/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ъекта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Содержимое 2"/>
          <p:cNvSpPr>
            <a:spLocks noGrp="1"/>
          </p:cNvSpPr>
          <p:nvPr>
            <p:ph sz="half" idx="1"/>
          </p:nvPr>
        </p:nvSpPr>
        <p:spPr>
          <a:xfrm>
            <a:off x="514352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2"/>
          </p:nvPr>
        </p:nvSpPr>
        <p:spPr>
          <a:xfrm>
            <a:off x="4755360" y="530352"/>
            <a:ext cx="3931920" cy="4389120"/>
          </a:xfrm>
        </p:spPr>
        <p:txBody>
          <a:bodyPr/>
          <a:lstStyle>
            <a:lvl1pPr>
              <a:defRPr sz="26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Сравнение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 anchor="b"/>
          <a:lstStyle>
            <a:lvl1pPr>
              <a:defRPr b="1"/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1"/>
          </p:nvPr>
        </p:nvSpPr>
        <p:spPr>
          <a:xfrm>
            <a:off x="607224" y="579438"/>
            <a:ext cx="3931920" cy="792162"/>
          </a:xfrm>
        </p:spPr>
        <p:txBody>
          <a:bodyPr lIns="146304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4" name="Текст 3"/>
          <p:cNvSpPr>
            <a:spLocks noGrp="1"/>
          </p:cNvSpPr>
          <p:nvPr>
            <p:ph type="body" sz="half" idx="3"/>
          </p:nvPr>
        </p:nvSpPr>
        <p:spPr>
          <a:xfrm>
            <a:off x="4652169" y="579438"/>
            <a:ext cx="3931920" cy="792162"/>
          </a:xfrm>
        </p:spPr>
        <p:txBody>
          <a:bodyPr lIns="137160" anchor="ctr"/>
          <a:lstStyle>
            <a:lvl1pPr marL="0" indent="0" algn="l">
              <a:buNone/>
              <a:defRPr sz="2400" b="1">
                <a:solidFill>
                  <a:schemeClr val="tx1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</p:txBody>
      </p:sp>
      <p:sp>
        <p:nvSpPr>
          <p:cNvPr id="5" name="Содержимое 4"/>
          <p:cNvSpPr>
            <a:spLocks noGrp="1"/>
          </p:cNvSpPr>
          <p:nvPr>
            <p:ph sz="quarter" idx="2"/>
          </p:nvPr>
        </p:nvSpPr>
        <p:spPr>
          <a:xfrm>
            <a:off x="607224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6" name="Содержимое 5"/>
          <p:cNvSpPr>
            <a:spLocks noGrp="1"/>
          </p:cNvSpPr>
          <p:nvPr>
            <p:ph sz="quarter" idx="4"/>
          </p:nvPr>
        </p:nvSpPr>
        <p:spPr>
          <a:xfrm>
            <a:off x="4652169" y="1447800"/>
            <a:ext cx="3931920" cy="3489960"/>
          </a:xfrm>
        </p:spPr>
        <p:txBody>
          <a:bodyPr anchor="t"/>
          <a:lstStyle>
            <a:lvl1pPr algn="l">
              <a:defRPr sz="2400"/>
            </a:lvl1pPr>
            <a:lvl2pPr algn="l">
              <a:defRPr sz="2000"/>
            </a:lvl2pPr>
            <a:lvl3pPr algn="l">
              <a:defRPr sz="1800"/>
            </a:lvl3pPr>
            <a:lvl4pPr algn="l">
              <a:defRPr sz="1600"/>
            </a:lvl4pPr>
            <a:lvl5pPr algn="l">
              <a:defRPr sz="1600"/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7" name="Дата 6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15.06.2017</a:t>
            </a:fld>
            <a:endParaRPr lang="ru-RU"/>
          </a:p>
        </p:txBody>
      </p:sp>
      <p:sp>
        <p:nvSpPr>
          <p:cNvPr id="8" name="Нижний колонтитул 7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9" name="Номер слайда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Только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/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Дата 2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15.06.2017</a:t>
            </a:fld>
            <a:endParaRPr lang="ru-RU"/>
          </a:p>
        </p:txBody>
      </p:sp>
      <p:sp>
        <p:nvSpPr>
          <p:cNvPr id="4" name="Нижний колонтитул 3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blank" preserve="1">
  <p:cSld name="Пусто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Дата 1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15.06.2017</a:t>
            </a:fld>
            <a:endParaRPr lang="ru-RU"/>
          </a:p>
        </p:txBody>
      </p:sp>
      <p:sp>
        <p:nvSpPr>
          <p:cNvPr id="3" name="Нижний колонтитул 2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4" name="Номер слайда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Объект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538784" y="533400"/>
            <a:ext cx="2971800" cy="914400"/>
          </a:xfrm>
        </p:spPr>
        <p:txBody>
          <a:bodyPr anchor="b"/>
          <a:lstStyle>
            <a:lvl1pPr algn="l">
              <a:buNone/>
              <a:defRPr sz="2200" b="1">
                <a:solidFill>
                  <a:schemeClr val="accent1"/>
                </a:solidFill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538847" y="1447802"/>
            <a:ext cx="2971800" cy="4206112"/>
          </a:xfrm>
        </p:spPr>
        <p:txBody>
          <a:bodyPr lIns="91440"/>
          <a:lstStyle>
            <a:lvl1pPr marL="18288" marR="18288" indent="0">
              <a:spcBef>
                <a:spcPts val="0"/>
              </a:spcBef>
              <a:buNone/>
              <a:defRPr sz="1400">
                <a:solidFill>
                  <a:schemeClr val="tx1"/>
                </a:solidFill>
              </a:defRPr>
            </a:lvl1pPr>
            <a:lvl2pPr>
              <a:buNone/>
              <a:defRPr sz="1200">
                <a:solidFill>
                  <a:schemeClr val="tx1"/>
                </a:solidFill>
              </a:defRPr>
            </a:lvl2pPr>
            <a:lvl3pPr>
              <a:buNone/>
              <a:defRPr sz="1000">
                <a:solidFill>
                  <a:schemeClr val="tx1"/>
                </a:solidFill>
              </a:defRPr>
            </a:lvl3pPr>
            <a:lvl4pPr>
              <a:buNone/>
              <a:defRPr sz="900">
                <a:solidFill>
                  <a:schemeClr val="tx1"/>
                </a:solidFill>
              </a:defRPr>
            </a:lvl4pPr>
            <a:lvl5pPr>
              <a:buNone/>
              <a:defRPr sz="900">
                <a:solidFill>
                  <a:schemeClr val="tx1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Содержимое 3"/>
          <p:cNvSpPr>
            <a:spLocks noGrp="1"/>
          </p:cNvSpPr>
          <p:nvPr>
            <p:ph sz="half" idx="1"/>
          </p:nvPr>
        </p:nvSpPr>
        <p:spPr>
          <a:xfrm>
            <a:off x="761372" y="930144"/>
            <a:ext cx="4626159" cy="4724402"/>
          </a:xfrm>
        </p:spPr>
        <p:txBody>
          <a:bodyPr/>
          <a:lstStyle>
            <a:lvl1pPr>
              <a:defRPr sz="2800">
                <a:solidFill>
                  <a:schemeClr val="tx1"/>
                </a:solidFill>
              </a:defRPr>
            </a:lvl1pPr>
            <a:lvl2pPr>
              <a:defRPr sz="2600">
                <a:solidFill>
                  <a:schemeClr val="tx1"/>
                </a:solidFill>
              </a:defRPr>
            </a:lvl2pPr>
            <a:lvl3pPr>
              <a:defRPr sz="2400">
                <a:solidFill>
                  <a:schemeClr val="tx1"/>
                </a:solidFill>
              </a:defRPr>
            </a:lvl3pPr>
            <a:lvl4pPr>
              <a:defRPr sz="2000">
                <a:solidFill>
                  <a:schemeClr val="tx1"/>
                </a:solidFill>
              </a:defRPr>
            </a:lvl4pPr>
            <a:lvl5pPr>
              <a:defRPr sz="2000">
                <a:solidFill>
                  <a:schemeClr val="tx1"/>
                </a:solidFill>
              </a:defRPr>
            </a:lvl5pPr>
            <a:lvl6pPr>
              <a:buNone/>
              <a:defRPr/>
            </a:lvl6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Рисунок с подписью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Скругленный прямоугольник 14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1" name="Прямоугольник с одним скругленным углом 10"/>
          <p:cNvSpPr/>
          <p:nvPr/>
        </p:nvSpPr>
        <p:spPr>
          <a:xfrm>
            <a:off x="6400800" y="434162"/>
            <a:ext cx="2324605" cy="4343400"/>
          </a:xfrm>
          <a:prstGeom prst="round1Rect">
            <a:avLst>
              <a:gd name="adj" fmla="val 2748"/>
            </a:avLst>
          </a:prstGeom>
          <a:solidFill>
            <a:srgbClr val="1C1C1C"/>
          </a:soli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5012056"/>
            <a:ext cx="8229600" cy="1051560"/>
          </a:xfrm>
        </p:spPr>
        <p:txBody>
          <a:bodyPr anchor="t"/>
          <a:lstStyle>
            <a:lvl1pPr algn="l">
              <a:buNone/>
              <a:defRPr sz="3600" b="0">
                <a:solidFill>
                  <a:schemeClr val="bg2">
                    <a:shade val="25000"/>
                  </a:schemeClr>
                </a:solidFill>
                <a:effectLst/>
              </a:defRPr>
            </a:lvl1pPr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sz="half" idx="2"/>
          </p:nvPr>
        </p:nvSpPr>
        <p:spPr bwMode="grayWhite">
          <a:xfrm>
            <a:off x="6462712" y="533400"/>
            <a:ext cx="2240280" cy="4211480"/>
          </a:xfrm>
        </p:spPr>
        <p:txBody>
          <a:bodyPr lIns="91440"/>
          <a:lstStyle>
            <a:lvl1pPr marL="45720" indent="0" algn="l">
              <a:spcBef>
                <a:spcPts val="0"/>
              </a:spcBef>
              <a:buNone/>
              <a:defRPr sz="1400">
                <a:solidFill>
                  <a:srgbClr val="FFFFFF"/>
                </a:solidFill>
              </a:defRPr>
            </a:lvl1pPr>
            <a:lvl2pPr>
              <a:defRPr sz="1200">
                <a:solidFill>
                  <a:srgbClr val="FFFFFF"/>
                </a:solidFill>
              </a:defRPr>
            </a:lvl2pPr>
            <a:lvl3pPr>
              <a:defRPr sz="1000">
                <a:solidFill>
                  <a:srgbClr val="FFFFFF"/>
                </a:solidFill>
              </a:defRPr>
            </a:lvl3pPr>
            <a:lvl4pPr>
              <a:defRPr sz="900">
                <a:solidFill>
                  <a:srgbClr val="FFFFFF"/>
                </a:solidFill>
              </a:defRPr>
            </a:lvl4pPr>
            <a:lvl5pPr>
              <a:defRPr sz="900">
                <a:solidFill>
                  <a:srgbClr val="FFFFFF"/>
                </a:solidFill>
              </a:defRPr>
            </a:lvl5pPr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5" name="Дата 4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15.06.2017</a:t>
            </a:fld>
            <a:endParaRPr lang="ru-RU"/>
          </a:p>
        </p:txBody>
      </p:sp>
      <p:sp>
        <p:nvSpPr>
          <p:cNvPr id="6" name="Нижний колонтитул 5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7" name="Номер слайда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  <p:sp>
        <p:nvSpPr>
          <p:cNvPr id="3" name="Рисунок 2"/>
          <p:cNvSpPr>
            <a:spLocks noGrp="1"/>
          </p:cNvSpPr>
          <p:nvPr>
            <p:ph type="pic" idx="1"/>
          </p:nvPr>
        </p:nvSpPr>
        <p:spPr>
          <a:xfrm>
            <a:off x="421480" y="435768"/>
            <a:ext cx="5925312" cy="4343400"/>
          </a:xfrm>
          <a:prstGeom prst="snipRoundRect">
            <a:avLst>
              <a:gd name="adj1" fmla="val 1040"/>
              <a:gd name="adj2" fmla="val 0"/>
            </a:avLst>
          </a:prstGeom>
          <a:solidFill>
            <a:schemeClr val="bg2">
              <a:shade val="10000"/>
            </a:schemeClr>
          </a:solidFill>
        </p:spPr>
        <p:txBody>
          <a:bodyPr/>
          <a:lstStyle>
            <a:lvl1pPr marL="0" indent="0">
              <a:buNone/>
              <a:defRPr sz="3200"/>
            </a:lvl1pPr>
            <a:extLst/>
          </a:lstStyle>
          <a:p>
            <a:r>
              <a:rPr kumimoji="0" lang="ru-RU" smtClean="0"/>
              <a:t>Вставка рисунка</a:t>
            </a:r>
            <a:endParaRPr kumimoji="0"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и вертикальны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4983480"/>
            <a:ext cx="8183880" cy="1051560"/>
          </a:xfrm>
        </p:spPr>
        <p:txBody>
          <a:bodyPr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02920" y="530352"/>
            <a:ext cx="8183880" cy="4187952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ый заголовок и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Вертикальный заголовок 1"/>
          <p:cNvSpPr>
            <a:spLocks noGrp="1"/>
          </p:cNvSpPr>
          <p:nvPr>
            <p:ph type="title" orient="vert"/>
          </p:nvPr>
        </p:nvSpPr>
        <p:spPr>
          <a:xfrm>
            <a:off x="6629400" y="533404"/>
            <a:ext cx="1981200" cy="5257799"/>
          </a:xfrm>
        </p:spPr>
        <p:txBody>
          <a:bodyPr vert="eaVert"/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3" name="Вертикальный текст 2"/>
          <p:cNvSpPr>
            <a:spLocks noGrp="1"/>
          </p:cNvSpPr>
          <p:nvPr>
            <p:ph type="body" orient="vert" idx="1"/>
          </p:nvPr>
        </p:nvSpPr>
        <p:spPr>
          <a:xfrm>
            <a:off x="533400" y="533402"/>
            <a:ext cx="5943600" cy="5257801"/>
          </a:xfrm>
        </p:spPr>
        <p:txBody>
          <a:bodyPr vert="eaVert"/>
          <a:lstStyle>
            <a:extLst/>
          </a:lstStyle>
          <a:p>
            <a:pPr lvl="0" eaLnBrk="1" latinLnBrk="0" hangingPunct="1"/>
            <a:r>
              <a:rPr lang="ru-RU" smtClean="0"/>
              <a:t>Образец текста</a:t>
            </a:r>
          </a:p>
          <a:p>
            <a:pPr lvl="1" eaLnBrk="1" latinLnBrk="0" hangingPunct="1"/>
            <a:r>
              <a:rPr lang="ru-RU" smtClean="0"/>
              <a:t>Второй уровень</a:t>
            </a:r>
          </a:p>
          <a:p>
            <a:pPr lvl="2" eaLnBrk="1" latinLnBrk="0" hangingPunct="1"/>
            <a:r>
              <a:rPr lang="ru-RU" smtClean="0"/>
              <a:t>Третий уровень</a:t>
            </a:r>
          </a:p>
          <a:p>
            <a:pPr lvl="3" eaLnBrk="1" latinLnBrk="0" hangingPunct="1"/>
            <a:r>
              <a:rPr lang="ru-RU" smtClean="0"/>
              <a:t>Четвертый уровень</a:t>
            </a:r>
          </a:p>
          <a:p>
            <a:pPr lvl="4" eaLnBrk="1" latinLnBrk="0" hangingPunct="1"/>
            <a:r>
              <a:rPr lang="ru-RU" smtClean="0"/>
              <a:t>Пятый уровень</a:t>
            </a:r>
            <a:endParaRPr kumimoji="0" lang="en-US"/>
          </a:p>
        </p:txBody>
      </p:sp>
      <p:sp>
        <p:nvSpPr>
          <p:cNvPr id="4" name="Дата 3"/>
          <p:cNvSpPr>
            <a:spLocks noGrp="1"/>
          </p:cNvSpPr>
          <p:nvPr>
            <p:ph type="dt" sz="half" idx="10"/>
          </p:nvPr>
        </p:nvSpPr>
        <p:spPr/>
        <p:txBody>
          <a:bodyPr/>
          <a:lstStyle>
            <a:extLst/>
          </a:lstStyle>
          <a:p>
            <a:fld id="{5B106E36-FD25-4E2D-B0AA-010F637433A0}" type="datetimeFigureOut">
              <a:rPr lang="ru-RU" smtClean="0"/>
              <a:pPr/>
              <a:t>15.06.2017</a:t>
            </a:fld>
            <a:endParaRPr lang="ru-RU"/>
          </a:p>
        </p:txBody>
      </p:sp>
      <p:sp>
        <p:nvSpPr>
          <p:cNvPr id="5" name="Нижний колонтитул 4"/>
          <p:cNvSpPr>
            <a:spLocks noGrp="1"/>
          </p:cNvSpPr>
          <p:nvPr>
            <p:ph type="ftr" sz="quarter" idx="11"/>
          </p:nvPr>
        </p:nvSpPr>
        <p:spPr/>
        <p:txBody>
          <a:bodyPr/>
          <a:lstStyle>
            <a:extLst/>
          </a:lstStyle>
          <a:p>
            <a:endParaRPr lang="ru-RU"/>
          </a:p>
        </p:txBody>
      </p:sp>
      <p:sp>
        <p:nvSpPr>
          <p:cNvPr id="6" name="Номер слайда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Скругленный прямоугольник 6"/>
          <p:cNvSpPr/>
          <p:nvPr/>
        </p:nvSpPr>
        <p:spPr>
          <a:xfrm>
            <a:off x="304800" y="329184"/>
            <a:ext cx="8532055" cy="6196819"/>
          </a:xfrm>
          <a:prstGeom prst="roundRect">
            <a:avLst>
              <a:gd name="adj" fmla="val 2081"/>
            </a:avLst>
          </a:prstGeom>
          <a:gradFill flip="none" rotWithShape="1">
            <a:gsLst>
              <a:gs pos="0">
                <a:srgbClr val="FFFFFF">
                  <a:shade val="100000"/>
                </a:srgbClr>
              </a:gs>
              <a:gs pos="98000">
                <a:srgbClr val="FFFFFF">
                  <a:shade val="100000"/>
                </a:srgbClr>
              </a:gs>
              <a:gs pos="99055">
                <a:srgbClr val="FFFFFF">
                  <a:shade val="93000"/>
                </a:srgbClr>
              </a:gs>
              <a:gs pos="100000">
                <a:srgbClr val="FFFFFF">
                  <a:shade val="70000"/>
                </a:srgbClr>
              </a:gs>
            </a:gsLst>
            <a:lin ang="5400000" scaled="1"/>
            <a:tileRect/>
          </a:gradFill>
          <a:ln w="2000" cap="rnd" cmpd="sng" algn="ctr">
            <a:solidFill>
              <a:srgbClr val="302F2C">
                <a:tint val="65000"/>
                <a:satMod val="120000"/>
              </a:srgbClr>
            </a:solidFill>
            <a:prstDash val="solid"/>
          </a:ln>
          <a:effectLst>
            <a:outerShdw blurRad="76200" dist="50800" dir="5400000" algn="tl" rotWithShape="0">
              <a:srgbClr val="000000">
                <a:alpha val="25000"/>
              </a:srgbClr>
            </a:outerShdw>
          </a:effectLst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9" name="Скругленный прямоугольник 8"/>
          <p:cNvSpPr/>
          <p:nvPr/>
        </p:nvSpPr>
        <p:spPr>
          <a:xfrm>
            <a:off x="418596" y="434162"/>
            <a:ext cx="8306809" cy="5486400"/>
          </a:xfrm>
          <a:prstGeom prst="roundRect">
            <a:avLst>
              <a:gd name="adj" fmla="val 2127"/>
            </a:avLst>
          </a:prstGeom>
          <a:gradFill rotWithShape="1">
            <a:gsLst>
              <a:gs pos="0">
                <a:schemeClr val="bg1">
                  <a:tint val="75000"/>
                  <a:satMod val="150000"/>
                </a:schemeClr>
              </a:gs>
              <a:gs pos="55000">
                <a:schemeClr val="bg1">
                  <a:shade val="75000"/>
                  <a:satMod val="100000"/>
                </a:schemeClr>
              </a:gs>
              <a:gs pos="100000">
                <a:schemeClr val="bg1">
                  <a:shade val="35000"/>
                  <a:satMod val="100000"/>
                </a:schemeClr>
              </a:gs>
            </a:gsLst>
            <a:path path="circle">
              <a:fillToRect l="50000" t="175000" r="50000" b="-75000"/>
            </a:path>
          </a:gradFill>
          <a:ln w="8890" cap="rnd" cmpd="sng" algn="ctr">
            <a:noFill/>
            <a:prstDash val="solid"/>
          </a:ln>
          <a:effectLst/>
        </p:spPr>
        <p:style>
          <a:lnRef idx="3">
            <a:schemeClr val="lt1"/>
          </a:lnRef>
          <a:fillRef idx="1">
            <a:schemeClr val="accent1"/>
          </a:fillRef>
          <a:effectRef idx="1">
            <a:schemeClr val="accent1"/>
          </a:effectRef>
          <a:fontRef idx="minor">
            <a:schemeClr val="lt1"/>
          </a:fontRef>
        </p:style>
        <p:txBody>
          <a:bodyPr anchor="ctr"/>
          <a:lstStyle>
            <a:extLst/>
          </a:lstStyle>
          <a:p>
            <a:pPr algn="ctr" eaLnBrk="1" latinLnBrk="0" hangingPunct="1"/>
            <a:endParaRPr kumimoji="0" lang="en-US"/>
          </a:p>
        </p:txBody>
      </p:sp>
      <p:sp>
        <p:nvSpPr>
          <p:cNvPr id="13" name="Заголовок 12"/>
          <p:cNvSpPr>
            <a:spLocks noGrp="1"/>
          </p:cNvSpPr>
          <p:nvPr>
            <p:ph type="title"/>
          </p:nvPr>
        </p:nvSpPr>
        <p:spPr>
          <a:xfrm>
            <a:off x="502920" y="4985590"/>
            <a:ext cx="8183880" cy="1051560"/>
          </a:xfrm>
          <a:prstGeom prst="rect">
            <a:avLst/>
          </a:prstGeom>
        </p:spPr>
        <p:txBody>
          <a:bodyPr vert="horz" anchor="b">
            <a:normAutofit/>
          </a:bodyPr>
          <a:lstStyle>
            <a:extLst/>
          </a:lstStyle>
          <a:p>
            <a:r>
              <a:rPr kumimoji="0" lang="ru-RU" smtClean="0"/>
              <a:t>Образец заголовка</a:t>
            </a:r>
            <a:endParaRPr kumimoji="0" lang="en-US"/>
          </a:p>
        </p:txBody>
      </p:sp>
      <p:sp>
        <p:nvSpPr>
          <p:cNvPr id="4" name="Текст 3"/>
          <p:cNvSpPr>
            <a:spLocks noGrp="1"/>
          </p:cNvSpPr>
          <p:nvPr>
            <p:ph type="body" idx="1"/>
          </p:nvPr>
        </p:nvSpPr>
        <p:spPr>
          <a:xfrm>
            <a:off x="502920" y="530352"/>
            <a:ext cx="8183880" cy="4187952"/>
          </a:xfrm>
          <a:prstGeom prst="rect">
            <a:avLst/>
          </a:prstGeom>
        </p:spPr>
        <p:txBody>
          <a:bodyPr vert="horz" lIns="182880" tIns="91440">
            <a:normAutofit/>
          </a:bodyPr>
          <a:lstStyle>
            <a:extLst/>
          </a:lstStyle>
          <a:p>
            <a:pPr lvl="0" eaLnBrk="1" latinLnBrk="0" hangingPunct="1"/>
            <a:r>
              <a:rPr kumimoji="0" lang="ru-RU" smtClean="0"/>
              <a:t>Образец текста</a:t>
            </a:r>
          </a:p>
          <a:p>
            <a:pPr lvl="1" eaLnBrk="1" latinLnBrk="0" hangingPunct="1"/>
            <a:r>
              <a:rPr kumimoji="0" lang="ru-RU" smtClean="0"/>
              <a:t>Второй уровень</a:t>
            </a:r>
          </a:p>
          <a:p>
            <a:pPr lvl="2" eaLnBrk="1" latinLnBrk="0" hangingPunct="1"/>
            <a:r>
              <a:rPr kumimoji="0" lang="ru-RU" smtClean="0"/>
              <a:t>Третий уровень</a:t>
            </a:r>
          </a:p>
          <a:p>
            <a:pPr lvl="3" eaLnBrk="1" latinLnBrk="0" hangingPunct="1"/>
            <a:r>
              <a:rPr kumimoji="0" lang="ru-RU" smtClean="0"/>
              <a:t>Четвертый уровень</a:t>
            </a:r>
          </a:p>
          <a:p>
            <a:pPr lvl="4" eaLnBrk="1" latinLnBrk="0" hangingPunct="1"/>
            <a:r>
              <a:rPr kumimoji="0" lang="ru-RU" smtClean="0"/>
              <a:t>Пятый уровень</a:t>
            </a:r>
            <a:endParaRPr kumimoji="0" lang="en-US"/>
          </a:p>
        </p:txBody>
      </p:sp>
      <p:sp>
        <p:nvSpPr>
          <p:cNvPr id="25" name="Дата 24"/>
          <p:cNvSpPr>
            <a:spLocks noGrp="1"/>
          </p:cNvSpPr>
          <p:nvPr>
            <p:ph type="dt" sz="half" idx="2"/>
          </p:nvPr>
        </p:nvSpPr>
        <p:spPr>
          <a:xfrm>
            <a:off x="3776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5B106E36-FD25-4E2D-B0AA-010F637433A0}" type="datetimeFigureOut">
              <a:rPr lang="ru-RU" smtClean="0"/>
              <a:pPr/>
              <a:t>15.06.2017</a:t>
            </a:fld>
            <a:endParaRPr lang="ru-RU"/>
          </a:p>
        </p:txBody>
      </p:sp>
      <p:sp>
        <p:nvSpPr>
          <p:cNvPr id="18" name="Нижний колонтитул 17"/>
          <p:cNvSpPr>
            <a:spLocks noGrp="1"/>
          </p:cNvSpPr>
          <p:nvPr>
            <p:ph type="ftr" sz="quarter" idx="3"/>
          </p:nvPr>
        </p:nvSpPr>
        <p:spPr>
          <a:xfrm>
            <a:off x="6062328" y="6111875"/>
            <a:ext cx="2286000" cy="365125"/>
          </a:xfrm>
          <a:prstGeom prst="rect">
            <a:avLst/>
          </a:prstGeom>
        </p:spPr>
        <p:txBody>
          <a:bodyPr vert="horz" anchor="b"/>
          <a:lstStyle>
            <a:lvl1pPr algn="l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endParaRPr lang="ru-RU"/>
          </a:p>
        </p:txBody>
      </p:sp>
      <p:sp>
        <p:nvSpPr>
          <p:cNvPr id="5" name="Номер слайда 4"/>
          <p:cNvSpPr>
            <a:spLocks noGrp="1"/>
          </p:cNvSpPr>
          <p:nvPr>
            <p:ph type="sldNum" sz="quarter" idx="4"/>
          </p:nvPr>
        </p:nvSpPr>
        <p:spPr>
          <a:xfrm>
            <a:off x="8348328" y="6111875"/>
            <a:ext cx="457200" cy="365125"/>
          </a:xfrm>
          <a:prstGeom prst="rect">
            <a:avLst/>
          </a:prstGeom>
        </p:spPr>
        <p:txBody>
          <a:bodyPr vert="horz" anchor="b"/>
          <a:lstStyle>
            <a:lvl1pPr algn="r" eaLnBrk="1" latinLnBrk="0" hangingPunct="1">
              <a:defRPr kumimoji="0" sz="1000">
                <a:solidFill>
                  <a:schemeClr val="bg2">
                    <a:shade val="50000"/>
                  </a:schemeClr>
                </a:solidFill>
              </a:defRPr>
            </a:lvl1pPr>
            <a:extLst/>
          </a:lstStyle>
          <a:p>
            <a:fld id="{725C68B6-61C2-468F-89AB-4B9F7531AA68}" type="slidenum">
              <a:rPr lang="ru-RU" smtClean="0"/>
              <a:pPr/>
              <a:t>‹#›</a:t>
            </a:fld>
            <a:endParaRPr lang="ru-RU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757" r:id="rId1"/>
    <p:sldLayoutId id="2147483758" r:id="rId2"/>
    <p:sldLayoutId id="2147483759" r:id="rId3"/>
    <p:sldLayoutId id="2147483760" r:id="rId4"/>
    <p:sldLayoutId id="2147483761" r:id="rId5"/>
    <p:sldLayoutId id="2147483762" r:id="rId6"/>
    <p:sldLayoutId id="2147483763" r:id="rId7"/>
    <p:sldLayoutId id="2147483764" r:id="rId8"/>
    <p:sldLayoutId id="2147483765" r:id="rId9"/>
    <p:sldLayoutId id="2147483766" r:id="rId10"/>
    <p:sldLayoutId id="2147483767" r:id="rId11"/>
  </p:sldLayoutIdLst>
  <p:txStyles>
    <p:titleStyle>
      <a:lvl1pPr algn="l" rtl="0" eaLnBrk="1" latinLnBrk="0" hangingPunct="1">
        <a:spcBef>
          <a:spcPct val="0"/>
        </a:spcBef>
        <a:buNone/>
        <a:defRPr kumimoji="0" sz="3600" b="1" kern="1200">
          <a:solidFill>
            <a:schemeClr val="accent1">
              <a:tint val="88000"/>
              <a:satMod val="150000"/>
            </a:schemeClr>
          </a:solidFill>
          <a:effectLst>
            <a:outerShdw blurRad="53975" dist="22860" dir="5400000" algn="tl" rotWithShape="0">
              <a:srgbClr val="000000">
                <a:alpha val="55000"/>
              </a:srgbClr>
            </a:outerShdw>
          </a:effectLst>
          <a:latin typeface="+mj-lt"/>
          <a:ea typeface="+mj-ea"/>
          <a:cs typeface="+mj-cs"/>
        </a:defRPr>
      </a:lvl1pPr>
      <a:extLst/>
    </p:titleStyle>
    <p:bodyStyle>
      <a:lvl1pPr marL="265176" indent="-265176" algn="l" rtl="0" eaLnBrk="1" latinLnBrk="0" hangingPunct="1">
        <a:spcBef>
          <a:spcPts val="250"/>
        </a:spcBef>
        <a:buClr>
          <a:schemeClr val="accent1"/>
        </a:buClr>
        <a:buSzPct val="80000"/>
        <a:buFont typeface="Wingdings 2"/>
        <a:buChar char=""/>
        <a:defRPr kumimoji="0" sz="2800" kern="1200">
          <a:solidFill>
            <a:schemeClr val="tx1"/>
          </a:solidFill>
          <a:effectLst/>
          <a:latin typeface="+mn-lt"/>
          <a:ea typeface="+mn-ea"/>
          <a:cs typeface="+mn-cs"/>
        </a:defRPr>
      </a:lvl1pPr>
      <a:lvl2pPr marL="548640" indent="-201168" algn="l" rtl="0" eaLnBrk="1" latinLnBrk="0" hangingPunct="1">
        <a:spcBef>
          <a:spcPts val="250"/>
        </a:spcBef>
        <a:buClr>
          <a:schemeClr val="accent1"/>
        </a:buClr>
        <a:buSzPct val="100000"/>
        <a:buFont typeface="Verdana"/>
        <a:buChar char="◦"/>
        <a:defRPr kumimoji="0"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786384" indent="-182880" algn="l" rtl="0" eaLnBrk="1" latinLnBrk="0" hangingPunct="1">
        <a:spcBef>
          <a:spcPts val="250"/>
        </a:spcBef>
        <a:buClr>
          <a:schemeClr val="accent2">
            <a:tint val="85000"/>
            <a:satMod val="285000"/>
          </a:schemeClr>
        </a:buClr>
        <a:buSzPct val="100000"/>
        <a:buFont typeface="Wingdings 2"/>
        <a:buChar char=""/>
        <a:defRPr kumimoji="0" sz="2200" kern="1200">
          <a:solidFill>
            <a:schemeClr val="tx1"/>
          </a:solidFill>
          <a:latin typeface="+mn-lt"/>
          <a:ea typeface="+mn-ea"/>
          <a:cs typeface="+mn-cs"/>
        </a:defRPr>
      </a:lvl3pPr>
      <a:lvl4pPr marL="1024128" indent="-182880" algn="l" rtl="0" eaLnBrk="1" latinLnBrk="0" hangingPunct="1">
        <a:spcBef>
          <a:spcPts val="230"/>
        </a:spcBef>
        <a:buClr>
          <a:schemeClr val="accent2">
            <a:tint val="85000"/>
            <a:satMod val="285000"/>
          </a:schemeClr>
        </a:buClr>
        <a:buSzPct val="112000"/>
        <a:buFont typeface="Verdana"/>
        <a:buChar char="◦"/>
        <a:defRPr kumimoji="0" sz="1900" kern="1200">
          <a:solidFill>
            <a:schemeClr val="tx1"/>
          </a:solidFill>
          <a:latin typeface="+mn-lt"/>
          <a:ea typeface="+mn-ea"/>
          <a:cs typeface="+mn-cs"/>
        </a:defRPr>
      </a:lvl4pPr>
      <a:lvl5pPr marL="1280160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1490472" indent="-182880" algn="l" rtl="0" eaLnBrk="1" latinLnBrk="0" hangingPunct="1">
        <a:spcBef>
          <a:spcPts val="250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700" kern="1200" baseline="0">
          <a:solidFill>
            <a:schemeClr val="tx1"/>
          </a:solidFill>
          <a:latin typeface="+mn-lt"/>
          <a:ea typeface="+mn-ea"/>
          <a:cs typeface="+mn-cs"/>
        </a:defRPr>
      </a:lvl6pPr>
      <a:lvl7pPr marL="1700784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7pPr>
      <a:lvl8pPr marL="1920240" indent="-182880" algn="l" rtl="0" eaLnBrk="1" latinLnBrk="0" hangingPunct="1">
        <a:spcBef>
          <a:spcPts val="257"/>
        </a:spcBef>
        <a:buClr>
          <a:schemeClr val="accent3">
            <a:tint val="85000"/>
            <a:satMod val="275000"/>
          </a:schemeClr>
        </a:buClr>
        <a:buSzPct val="100000"/>
        <a:buFont typeface="Verdana"/>
        <a:buChar char="◦"/>
        <a:defRPr kumimoji="0" sz="1500" kern="1200" baseline="0">
          <a:solidFill>
            <a:schemeClr val="tx1"/>
          </a:solidFill>
          <a:latin typeface="+mn-lt"/>
          <a:ea typeface="+mn-ea"/>
          <a:cs typeface="+mn-cs"/>
        </a:defRPr>
      </a:lvl8pPr>
      <a:lvl9pPr marL="2148840" indent="-182880" algn="l" rtl="0" eaLnBrk="1" latinLnBrk="0" hangingPunct="1">
        <a:spcBef>
          <a:spcPts val="255"/>
        </a:spcBef>
        <a:buClr>
          <a:schemeClr val="accent3">
            <a:tint val="85000"/>
            <a:satMod val="275000"/>
          </a:schemeClr>
        </a:buClr>
        <a:buSzPct val="100000"/>
        <a:buFont typeface="Wingdings 2"/>
        <a:buChar char=""/>
        <a:defRPr kumimoji="0" sz="1500" kern="1200">
          <a:solidFill>
            <a:schemeClr val="tx1"/>
          </a:solidFill>
          <a:latin typeface="+mn-lt"/>
          <a:ea typeface="+mn-ea"/>
          <a:cs typeface="+mn-cs"/>
        </a:defRPr>
      </a:lvl9pPr>
      <a:extLst/>
    </p:bodyStyle>
    <p:otherStyle>
      <a:lvl1pPr marL="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rtl="0" eaLnBrk="1" latinLnBrk="0" hangingPunct="1">
        <a:defRPr kumimoji="0" kern="1200">
          <a:solidFill>
            <a:schemeClr val="tx1"/>
          </a:solidFill>
          <a:latin typeface="+mn-lt"/>
          <a:ea typeface="+mn-ea"/>
          <a:cs typeface="+mn-cs"/>
        </a:defRPr>
      </a:lvl9pPr>
      <a:extLst/>
    </p:otherStyle>
  </p:txStyles>
</p:sldMaster>
</file>

<file path=ppt/slides/_rels/slide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8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8.xml"/><Relationship Id="rId4" Type="http://schemas.openxmlformats.org/officeDocument/2006/relationships/image" Target="../media/image5.jpeg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6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8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jpeg"/><Relationship Id="rId2" Type="http://schemas.openxmlformats.org/officeDocument/2006/relationships/audio" Target="../media/audio1.wav"/><Relationship Id="rId1" Type="http://schemas.openxmlformats.org/officeDocument/2006/relationships/slideLayout" Target="../slideLayouts/slideLayout5.xml"/><Relationship Id="rId4" Type="http://schemas.openxmlformats.org/officeDocument/2006/relationships/image" Target="../media/image10.jpe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1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457200" y="1433732"/>
            <a:ext cx="8305800" cy="1707236"/>
          </a:xfrm>
        </p:spPr>
        <p:txBody>
          <a:bodyPr/>
          <a:lstStyle/>
          <a:p>
            <a:pPr algn="ctr"/>
            <a:r>
              <a:rPr lang="ru-RU" sz="6000" dirty="0" smtClean="0">
                <a:solidFill>
                  <a:schemeClr val="accent4">
                    <a:lumMod val="50000"/>
                  </a:schemeClr>
                </a:solidFill>
              </a:rPr>
              <a:t>Как доить корову</a:t>
            </a:r>
            <a:endParaRPr lang="ru-RU" sz="6000" dirty="0">
              <a:solidFill>
                <a:schemeClr val="accent4">
                  <a:lumMod val="50000"/>
                </a:schemeClr>
              </a:solidFill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>
            <a:off x="3143240" y="3699804"/>
            <a:ext cx="5619760" cy="2681524"/>
          </a:xfrm>
        </p:spPr>
        <p:txBody>
          <a:bodyPr>
            <a:normAutofit/>
          </a:bodyPr>
          <a:lstStyle/>
          <a:p>
            <a:r>
              <a:rPr lang="ru-RU" dirty="0" smtClean="0">
                <a:solidFill>
                  <a:srgbClr val="002060"/>
                </a:solidFill>
              </a:rPr>
              <a:t>Выполнил</a:t>
            </a:r>
            <a:r>
              <a:rPr lang="ru-RU" smtClean="0">
                <a:solidFill>
                  <a:srgbClr val="002060"/>
                </a:solidFill>
              </a:rPr>
              <a:t>: </a:t>
            </a:r>
            <a:r>
              <a:rPr lang="ru-RU" sz="2400" smtClean="0">
                <a:solidFill>
                  <a:srgbClr val="002060"/>
                </a:solidFill>
              </a:rPr>
              <a:t>Никита</a:t>
            </a:r>
            <a:endParaRPr lang="ru-RU" sz="2400" dirty="0" smtClean="0">
              <a:solidFill>
                <a:srgbClr val="002060"/>
              </a:solidFill>
            </a:endParaRPr>
          </a:p>
          <a:p>
            <a:r>
              <a:rPr lang="ru-RU" sz="2400" dirty="0" smtClean="0">
                <a:solidFill>
                  <a:srgbClr val="002060"/>
                </a:solidFill>
              </a:rPr>
              <a:t>обучающийся 4а класса 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средней школы номер 61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имени Н. М. Иванова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Классный руководитель: Абдулина</a:t>
            </a:r>
          </a:p>
          <a:p>
            <a:r>
              <a:rPr lang="ru-RU" dirty="0" smtClean="0">
                <a:solidFill>
                  <a:srgbClr val="002060"/>
                </a:solidFill>
              </a:rPr>
              <a:t> Оксана Валерьевна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642918"/>
            <a:ext cx="8183880" cy="3071834"/>
          </a:xfrm>
        </p:spPr>
        <p:txBody>
          <a:bodyPr>
            <a:normAutofit/>
          </a:bodyPr>
          <a:lstStyle/>
          <a:p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effectLst/>
              </a:rPr>
              <a:t>Цель проекта:</a:t>
            </a:r>
            <a:br>
              <a:rPr lang="ru-RU" sz="2400" dirty="0" smtClean="0">
                <a:solidFill>
                  <a:schemeClr val="accent4">
                    <a:lumMod val="50000"/>
                  </a:schemeClr>
                </a:solidFill>
                <a:effectLst/>
              </a:rPr>
            </a:br>
            <a:r>
              <a:rPr lang="ru-RU" sz="2400" dirty="0" smtClean="0">
                <a:solidFill>
                  <a:schemeClr val="tx1"/>
                </a:solidFill>
                <a:effectLst/>
              </a:rPr>
              <a:t>Научиться доить корову самому.</a:t>
            </a:r>
            <a:br>
              <a:rPr lang="ru-RU" sz="2400" dirty="0" smtClean="0">
                <a:solidFill>
                  <a:schemeClr val="tx1"/>
                </a:solidFill>
                <a:effectLst/>
              </a:rPr>
            </a:b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effectLst/>
              </a:rPr>
              <a:t>Задачи:</a:t>
            </a:r>
            <a:br>
              <a:rPr lang="ru-RU" sz="2400" dirty="0" smtClean="0">
                <a:solidFill>
                  <a:schemeClr val="accent4">
                    <a:lumMod val="50000"/>
                  </a:schemeClr>
                </a:solidFill>
                <a:effectLst/>
              </a:rPr>
            </a:br>
            <a:r>
              <a:rPr lang="ru-RU" sz="2400" dirty="0" smtClean="0">
                <a:solidFill>
                  <a:schemeClr val="tx1"/>
                </a:solidFill>
                <a:effectLst/>
              </a:rPr>
              <a:t>Узнать что необходимо для дойки коровы.</a:t>
            </a:r>
            <a:r>
              <a:rPr lang="ru-RU" sz="2400" dirty="0" smtClean="0">
                <a:solidFill>
                  <a:schemeClr val="accent4">
                    <a:lumMod val="50000"/>
                  </a:schemeClr>
                </a:solidFill>
                <a:effectLst/>
              </a:rPr>
              <a:t/>
            </a:r>
            <a:br>
              <a:rPr lang="ru-RU" sz="2400" dirty="0" smtClean="0">
                <a:solidFill>
                  <a:schemeClr val="accent4">
                    <a:lumMod val="50000"/>
                  </a:schemeClr>
                </a:solidFill>
                <a:effectLst/>
              </a:rPr>
            </a:br>
            <a:r>
              <a:rPr lang="ru-RU" sz="2400" dirty="0" smtClean="0">
                <a:solidFill>
                  <a:schemeClr val="tx1"/>
                </a:solidFill>
                <a:effectLst/>
              </a:rPr>
              <a:t>Узнать как правильно доить корову.</a:t>
            </a:r>
            <a:br>
              <a:rPr lang="ru-RU" sz="2400" dirty="0" smtClean="0">
                <a:solidFill>
                  <a:schemeClr val="tx1"/>
                </a:solidFill>
                <a:effectLst/>
              </a:rPr>
            </a:br>
            <a:r>
              <a:rPr lang="ru-RU" sz="2400" dirty="0" smtClean="0">
                <a:solidFill>
                  <a:schemeClr val="tx1"/>
                </a:solidFill>
                <a:effectLst/>
              </a:rPr>
              <a:t>Подоить самому корову.</a:t>
            </a:r>
            <a:br>
              <a:rPr lang="ru-RU" sz="2400" dirty="0" smtClean="0">
                <a:solidFill>
                  <a:schemeClr val="tx1"/>
                </a:solidFill>
                <a:effectLst/>
              </a:rPr>
            </a:br>
            <a:r>
              <a:rPr lang="ru-RU" sz="2400" dirty="0" smtClean="0">
                <a:solidFill>
                  <a:schemeClr val="tx1"/>
                </a:solidFill>
                <a:effectLst/>
              </a:rPr>
              <a:t/>
            </a:r>
            <a:br>
              <a:rPr lang="ru-RU" sz="2400" dirty="0" smtClean="0">
                <a:solidFill>
                  <a:schemeClr val="tx1"/>
                </a:solidFill>
                <a:effectLst/>
              </a:rPr>
            </a:br>
            <a:endParaRPr lang="ru-RU" sz="2400" dirty="0">
              <a:solidFill>
                <a:schemeClr val="tx1"/>
              </a:solidFill>
              <a:effectLst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>
          <a:xfrm>
            <a:off x="5538784" y="428604"/>
            <a:ext cx="3176620" cy="3286148"/>
          </a:xfrm>
        </p:spPr>
        <p:txBody>
          <a:bodyPr>
            <a:noAutofit/>
          </a:bodyPr>
          <a:lstStyle/>
          <a:p>
            <a:r>
              <a:rPr lang="ru-RU" sz="19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Одомашнивание коров началось во времена ранней эпохи первобытности — вслед за одомашниванием коз, овец и свиней. Происходило оно в треугольнике Алтай — Индия — Передняя Азия; при этом в Передней и Центральной Азии.</a:t>
            </a:r>
            <a:endParaRPr lang="ru-RU" sz="1900" dirty="0"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7" name="Текст 6"/>
          <p:cNvSpPr>
            <a:spLocks noGrp="1"/>
          </p:cNvSpPr>
          <p:nvPr>
            <p:ph type="body" idx="2"/>
          </p:nvPr>
        </p:nvSpPr>
        <p:spPr>
          <a:xfrm>
            <a:off x="5500694" y="3714752"/>
            <a:ext cx="3214709" cy="2714644"/>
          </a:xfrm>
        </p:spPr>
        <p:txBody>
          <a:bodyPr>
            <a:normAutofit/>
          </a:bodyPr>
          <a:lstStyle/>
          <a:p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Корова – это крупное, массивное животное, средний вес которого достигает 750 кг, (может варьироваться от 147 до 1363 кг), а рост в холке колеблется от 120 до 150 в зависимости от породы.</a:t>
            </a:r>
            <a:endParaRPr lang="ru-RU" sz="2000" b="1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pic>
        <p:nvPicPr>
          <p:cNvPr id="8" name="Содержимое 7" descr="006.jpg"/>
          <p:cNvPicPr>
            <a:picLocks noGrp="1" noChangeAspect="1"/>
          </p:cNvPicPr>
          <p:nvPr>
            <p:ph sz="half" idx="1"/>
          </p:nvPr>
        </p:nvPicPr>
        <p:blipFill>
          <a:blip r:embed="rId2"/>
          <a:stretch>
            <a:fillRect/>
          </a:stretch>
        </p:blipFill>
        <p:spPr>
          <a:xfrm>
            <a:off x="285720" y="571480"/>
            <a:ext cx="5143536" cy="5000660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785786" y="533400"/>
            <a:ext cx="7724798" cy="1252526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Мое лето проходит в деревне.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sz="2400" dirty="0" smtClean="0">
                <a:solidFill>
                  <a:srgbClr val="002060"/>
                </a:solidFill>
              </a:rPr>
              <a:t>Деревня находится на берегу реки Обь и называется </a:t>
            </a:r>
            <a:r>
              <a:rPr lang="ru-RU" sz="2400" dirty="0" err="1" smtClean="0">
                <a:solidFill>
                  <a:srgbClr val="002060"/>
                </a:solidFill>
              </a:rPr>
              <a:t>Ташара</a:t>
            </a:r>
            <a:r>
              <a:rPr lang="ru-RU" sz="2400" dirty="0" smtClean="0">
                <a:solidFill>
                  <a:srgbClr val="002060"/>
                </a:solidFill>
              </a:rPr>
              <a:t>.</a:t>
            </a:r>
            <a:br>
              <a:rPr lang="ru-RU" sz="2400" dirty="0" smtClean="0">
                <a:solidFill>
                  <a:srgbClr val="002060"/>
                </a:solidFill>
              </a:rPr>
            </a:br>
            <a:endParaRPr lang="ru-RU" dirty="0" smtClean="0">
              <a:solidFill>
                <a:srgbClr val="002060"/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2"/>
          </p:nvPr>
        </p:nvSpPr>
        <p:spPr>
          <a:xfrm>
            <a:off x="500034" y="2857496"/>
            <a:ext cx="8010613" cy="3500462"/>
          </a:xfrm>
        </p:spPr>
        <p:txBody>
          <a:bodyPr>
            <a:normAutofit/>
          </a:bodyPr>
          <a:lstStyle/>
          <a:p>
            <a:pPr algn="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Однажды я увидел, как моя бабушка Роза</a:t>
            </a:r>
            <a:r>
              <a:rPr lang="ru-RU" sz="20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встречала нашу</a:t>
            </a:r>
          </a:p>
          <a:p>
            <a:pPr algn="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корову     Марту с пастбища и проводила её сразу подоить.</a:t>
            </a:r>
          </a:p>
          <a:p>
            <a:pPr algn="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У меня возник вопрос: «Как доить корову?»</a:t>
            </a:r>
          </a:p>
          <a:p>
            <a:pPr algn="r"/>
            <a:r>
              <a:rPr lang="ru-RU" sz="2000" b="1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Вот так и родился мой проект!</a:t>
            </a:r>
          </a:p>
          <a:p>
            <a:endParaRPr lang="ru-RU" sz="2400" b="1" dirty="0" smtClean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  <a:p>
            <a:pPr algn="ctr"/>
            <a:endParaRPr lang="ru-RU" dirty="0" smtClean="0">
              <a:solidFill>
                <a:srgbClr val="002060"/>
              </a:solidFill>
            </a:endParaRPr>
          </a:p>
          <a:p>
            <a:pPr algn="ctr"/>
            <a:endParaRPr lang="ru-RU" dirty="0" smtClean="0">
              <a:solidFill>
                <a:srgbClr val="002060"/>
              </a:solidFill>
            </a:endParaRPr>
          </a:p>
          <a:p>
            <a:pPr algn="ctr"/>
            <a:endParaRPr lang="ru-RU" dirty="0" smtClean="0">
              <a:solidFill>
                <a:srgbClr val="002060"/>
              </a:solidFill>
            </a:endParaRPr>
          </a:p>
        </p:txBody>
      </p:sp>
      <p:pic>
        <p:nvPicPr>
          <p:cNvPr id="7" name="Содержимое 6" descr="zSB79o0zxuE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285852" y="1500174"/>
            <a:ext cx="6858048" cy="1357322"/>
          </a:xfrm>
        </p:spPr>
      </p:pic>
      <p:pic>
        <p:nvPicPr>
          <p:cNvPr id="5" name="Содержимое 8" descr="CQ_-YPQFKas.jpg"/>
          <p:cNvPicPr>
            <a:picLocks noGrp="1" noChangeAspect="1"/>
          </p:cNvPicPr>
          <p:nvPr>
            <p:ph sz="quarter" idx="4294967295"/>
          </p:nvPr>
        </p:nvPicPr>
        <p:blipFill>
          <a:blip r:embed="rId3" cstate="print"/>
          <a:stretch>
            <a:fillRect/>
          </a:stretch>
        </p:blipFill>
        <p:spPr>
          <a:xfrm>
            <a:off x="428597" y="3286124"/>
            <a:ext cx="2286015" cy="2857520"/>
          </a:xfrm>
        </p:spPr>
      </p:pic>
      <p:pic>
        <p:nvPicPr>
          <p:cNvPr id="1026" name="Picture 2" descr="C:\Users\User\Desktop\корова.jpg"/>
          <p:cNvPicPr>
            <a:picLocks noChangeAspect="1" noChangeArrowheads="1"/>
          </p:cNvPicPr>
          <p:nvPr/>
        </p:nvPicPr>
        <p:blipFill>
          <a:blip r:embed="rId4"/>
          <a:srcRect/>
          <a:stretch>
            <a:fillRect/>
          </a:stretch>
        </p:blipFill>
        <p:spPr bwMode="auto">
          <a:xfrm>
            <a:off x="4143372" y="4214818"/>
            <a:ext cx="3709991" cy="2187575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457200" y="152400"/>
            <a:ext cx="8229600" cy="1116360"/>
          </a:xfrm>
        </p:spPr>
        <p:txBody>
          <a:bodyPr/>
          <a:lstStyle/>
          <a:p>
            <a:pPr algn="ctr"/>
            <a:r>
              <a:rPr lang="ru-RU" dirty="0" smtClean="0">
                <a:solidFill>
                  <a:schemeClr val="accent3">
                    <a:lumMod val="75000"/>
                  </a:schemeClr>
                </a:solidFill>
              </a:rPr>
              <a:t>Подготовка к дойке</a:t>
            </a:r>
            <a:endParaRPr lang="ru-RU" dirty="0">
              <a:solidFill>
                <a:schemeClr val="accent3">
                  <a:lumMod val="75000"/>
                </a:schemeClr>
              </a:solidFill>
            </a:endParaRPr>
          </a:p>
        </p:txBody>
      </p:sp>
      <p:sp>
        <p:nvSpPr>
          <p:cNvPr id="3" name="Текст 2"/>
          <p:cNvSpPr>
            <a:spLocks noGrp="1"/>
          </p:cNvSpPr>
          <p:nvPr>
            <p:ph type="body" idx="4294967295"/>
          </p:nvPr>
        </p:nvSpPr>
        <p:spPr>
          <a:xfrm>
            <a:off x="500034" y="1412875"/>
            <a:ext cx="8143932" cy="4659331"/>
          </a:xfrm>
        </p:spPr>
        <p:txBody>
          <a:bodyPr>
            <a:normAutofit fontScale="62500" lnSpcReduction="20000"/>
          </a:bodyPr>
          <a:lstStyle/>
          <a:p>
            <a:pPr fontAlgn="base">
              <a:buNone/>
            </a:pPr>
            <a:r>
              <a:rPr lang="ru-RU" sz="2900" b="1" dirty="0" smtClean="0">
                <a:solidFill>
                  <a:srgbClr val="002060"/>
                </a:solidFill>
              </a:rPr>
              <a:t>Я узнал, что чтобы подоить корову, её нужно правильно подготовить к процессу. </a:t>
            </a:r>
          </a:p>
          <a:p>
            <a:pPr fontAlgn="base">
              <a:buNone/>
            </a:pPr>
            <a:r>
              <a:rPr lang="ru-RU" sz="2900" b="1" dirty="0" smtClean="0">
                <a:solidFill>
                  <a:srgbClr val="002060"/>
                </a:solidFill>
              </a:rPr>
              <a:t>Бабушка мне рассказала, что коровы, так же, как и люди любят ласку. Всё нужно делать бережно и не спеша. Марта любит, когда с ней ласково разговаривают.</a:t>
            </a:r>
          </a:p>
          <a:p>
            <a:pPr fontAlgn="base">
              <a:buNone/>
            </a:pPr>
            <a:r>
              <a:rPr lang="ru-RU" sz="2900" b="1" dirty="0" smtClean="0">
                <a:solidFill>
                  <a:srgbClr val="002060"/>
                </a:solidFill>
              </a:rPr>
              <a:t>Место, где бабушка доит корову,</a:t>
            </a:r>
          </a:p>
          <a:p>
            <a:pPr fontAlgn="base">
              <a:buNone/>
            </a:pPr>
            <a:r>
              <a:rPr lang="ru-RU" sz="2900" b="1" dirty="0" smtClean="0">
                <a:solidFill>
                  <a:srgbClr val="002060"/>
                </a:solidFill>
              </a:rPr>
              <a:t> уже было убрано.</a:t>
            </a:r>
          </a:p>
          <a:p>
            <a:pPr fontAlgn="base">
              <a:buNone/>
            </a:pPr>
            <a:r>
              <a:rPr lang="ru-RU" sz="2900" b="1" dirty="0" smtClean="0">
                <a:solidFill>
                  <a:srgbClr val="002060"/>
                </a:solidFill>
              </a:rPr>
              <a:t>Я наблюдал со стороны, </a:t>
            </a:r>
          </a:p>
          <a:p>
            <a:pPr fontAlgn="base">
              <a:buNone/>
            </a:pPr>
            <a:r>
              <a:rPr lang="ru-RU" sz="2900" b="1" dirty="0" smtClean="0">
                <a:solidFill>
                  <a:srgbClr val="002060"/>
                </a:solidFill>
              </a:rPr>
              <a:t>что делала бабушка. Она закрыла</a:t>
            </a:r>
          </a:p>
          <a:p>
            <a:pPr fontAlgn="base">
              <a:buNone/>
            </a:pPr>
            <a:r>
              <a:rPr lang="ru-RU" sz="2900" b="1" dirty="0" smtClean="0">
                <a:solidFill>
                  <a:srgbClr val="002060"/>
                </a:solidFill>
              </a:rPr>
              <a:t> двери, обтёрла Марте вымя чистой</a:t>
            </a:r>
          </a:p>
          <a:p>
            <a:pPr fontAlgn="base">
              <a:buNone/>
            </a:pPr>
            <a:r>
              <a:rPr lang="ru-RU" sz="2900" b="1" dirty="0" smtClean="0">
                <a:solidFill>
                  <a:srgbClr val="002060"/>
                </a:solidFill>
              </a:rPr>
              <a:t>тряпкой, немного помяла вымя...</a:t>
            </a:r>
          </a:p>
          <a:p>
            <a:pPr fontAlgn="base">
              <a:buNone/>
            </a:pPr>
            <a:r>
              <a:rPr lang="ru-RU" sz="2900" b="1" dirty="0" smtClean="0">
                <a:solidFill>
                  <a:srgbClr val="002060"/>
                </a:solidFill>
              </a:rPr>
              <a:t>И процесс пошёл. Корова начала </a:t>
            </a:r>
          </a:p>
          <a:p>
            <a:pPr fontAlgn="base">
              <a:buNone/>
            </a:pPr>
            <a:r>
              <a:rPr lang="ru-RU" sz="2900" b="1" dirty="0" smtClean="0">
                <a:solidFill>
                  <a:srgbClr val="002060"/>
                </a:solidFill>
              </a:rPr>
              <a:t>махать хвостом прямо по лицу бабе.</a:t>
            </a:r>
            <a:endParaRPr lang="ru-RU" sz="2900" dirty="0" smtClean="0">
              <a:solidFill>
                <a:srgbClr val="002060"/>
              </a:solidFill>
            </a:endParaRPr>
          </a:p>
          <a:p>
            <a:pPr fontAlgn="base">
              <a:buNone/>
            </a:pPr>
            <a:endParaRPr lang="ru-RU" sz="2000" dirty="0" smtClean="0">
              <a:solidFill>
                <a:srgbClr val="002060"/>
              </a:solidFill>
            </a:endParaRPr>
          </a:p>
          <a:p>
            <a:pPr fontAlgn="base">
              <a:buNone/>
            </a:pPr>
            <a:endParaRPr lang="ru-RU" sz="2000" dirty="0" smtClean="0">
              <a:solidFill>
                <a:srgbClr val="002060"/>
              </a:solidFill>
            </a:endParaRPr>
          </a:p>
          <a:p>
            <a:pPr fontAlgn="base">
              <a:buNone/>
            </a:pPr>
            <a:endParaRPr lang="ru-RU" sz="2000" dirty="0" smtClean="0">
              <a:solidFill>
                <a:srgbClr val="002060"/>
              </a:solidFill>
            </a:endParaRPr>
          </a:p>
          <a:p>
            <a:pPr fontAlgn="base">
              <a:buNone/>
            </a:pPr>
            <a:endParaRPr lang="ru-RU" sz="2000" dirty="0" smtClean="0">
              <a:solidFill>
                <a:srgbClr val="002060"/>
              </a:solidFill>
            </a:endParaRPr>
          </a:p>
          <a:p>
            <a:pPr fontAlgn="base">
              <a:buNone/>
            </a:pPr>
            <a:r>
              <a:rPr lang="ru-RU" dirty="0" smtClean="0">
                <a:solidFill>
                  <a:srgbClr val="002060"/>
                </a:solidFill>
              </a:rPr>
              <a:t>	</a:t>
            </a:r>
          </a:p>
          <a:p>
            <a:pPr fontAlgn="base">
              <a:buNone/>
            </a:pPr>
            <a:r>
              <a:rPr lang="ru-RU" dirty="0" smtClean="0">
                <a:solidFill>
                  <a:srgbClr val="002060"/>
                </a:solidFill>
              </a:rPr>
              <a:t>	</a:t>
            </a:r>
          </a:p>
          <a:p>
            <a:endParaRPr lang="ru-RU" b="1" dirty="0"/>
          </a:p>
        </p:txBody>
      </p:sp>
      <p:pic>
        <p:nvPicPr>
          <p:cNvPr id="2050" name="Picture 2" descr="C:\Users\User\Desktop\корова.jpg"/>
          <p:cNvPicPr>
            <a:picLocks noChangeAspect="1" noChangeArrowheads="1"/>
          </p:cNvPicPr>
          <p:nvPr/>
        </p:nvPicPr>
        <p:blipFill>
          <a:blip r:embed="rId2"/>
          <a:srcRect/>
          <a:stretch>
            <a:fillRect/>
          </a:stretch>
        </p:blipFill>
        <p:spPr bwMode="auto">
          <a:xfrm>
            <a:off x="5572132" y="2857496"/>
            <a:ext cx="3071834" cy="2286016"/>
          </a:xfrm>
          <a:prstGeom prst="rect">
            <a:avLst/>
          </a:prstGeom>
          <a:noFill/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6"/>
          <p:cNvSpPr>
            <a:spLocks noGrp="1"/>
          </p:cNvSpPr>
          <p:nvPr>
            <p:ph type="title"/>
          </p:nvPr>
        </p:nvSpPr>
        <p:spPr>
          <a:xfrm>
            <a:off x="785786" y="533400"/>
            <a:ext cx="7724798" cy="1538278"/>
          </a:xfrm>
        </p:spPr>
        <p:txBody>
          <a:bodyPr>
            <a:noAutofit/>
          </a:bodyPr>
          <a:lstStyle/>
          <a:p>
            <a:pPr algn="ctr"/>
            <a:r>
              <a:rPr lang="ru-RU" sz="2400" dirty="0" smtClean="0">
                <a:solidFill>
                  <a:srgbClr val="002060"/>
                </a:solidFill>
                <a:effectLst/>
                <a:latin typeface="Times New Roman" pitchFamily="18" charset="0"/>
                <a:cs typeface="Times New Roman" pitchFamily="18" charset="0"/>
              </a:rPr>
              <a:t>Бабушке не удавалось подоить Марту. Я спросил, что случилось. Как оказалось мы не подвязали корове хвост и заднюю ногу. Как только мы это сделали, процесс доения пошёл успешно.</a:t>
            </a:r>
            <a:endParaRPr lang="ru-RU" sz="2400" dirty="0">
              <a:solidFill>
                <a:srgbClr val="002060"/>
              </a:solidFill>
              <a:effectLst/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8" name="Текст 7"/>
          <p:cNvSpPr>
            <a:spLocks noGrp="1"/>
          </p:cNvSpPr>
          <p:nvPr>
            <p:ph type="body" idx="2"/>
          </p:nvPr>
        </p:nvSpPr>
        <p:spPr>
          <a:xfrm flipV="1">
            <a:off x="7429519" y="4857761"/>
            <a:ext cx="71437" cy="500065"/>
          </a:xfrm>
        </p:spPr>
        <p:txBody>
          <a:bodyPr>
            <a:normAutofit/>
          </a:bodyPr>
          <a:lstStyle/>
          <a:p>
            <a:endParaRPr lang="ru-RU" dirty="0"/>
          </a:p>
        </p:txBody>
      </p:sp>
      <p:pic>
        <p:nvPicPr>
          <p:cNvPr id="5" name="Содержимое 4" descr="рол.jpg"/>
          <p:cNvPicPr>
            <a:picLocks noGrp="1" noChangeAspect="1"/>
          </p:cNvPicPr>
          <p:nvPr>
            <p:ph sz="half" idx="1"/>
          </p:nvPr>
        </p:nvPicPr>
        <p:blipFill>
          <a:blip r:embed="rId2" cstate="print"/>
          <a:stretch>
            <a:fillRect/>
          </a:stretch>
        </p:blipFill>
        <p:spPr>
          <a:xfrm>
            <a:off x="1071538" y="2143116"/>
            <a:ext cx="7215238" cy="3786214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Текст 3"/>
          <p:cNvSpPr>
            <a:spLocks noGrp="1"/>
          </p:cNvSpPr>
          <p:nvPr>
            <p:ph type="body" sz="half" idx="4294967295"/>
          </p:nvPr>
        </p:nvSpPr>
        <p:spPr>
          <a:xfrm>
            <a:off x="0" y="428625"/>
            <a:ext cx="8964613" cy="1079500"/>
          </a:xfrm>
        </p:spPr>
        <p:txBody>
          <a:bodyPr>
            <a:noAutofit/>
          </a:bodyPr>
          <a:lstStyle/>
          <a:p>
            <a:pPr algn="ctr">
              <a:spcBef>
                <a:spcPct val="0"/>
              </a:spcBef>
            </a:pPr>
            <a:r>
              <a:rPr lang="ru-RU" b="1" spc="-100" dirty="0" smtClean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002060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  <a:latin typeface="+mj-lt"/>
                <a:ea typeface="+mj-ea"/>
                <a:cs typeface="+mj-cs"/>
              </a:rPr>
              <a:t>В процессе дойки я познакомился с техникой доения кулаком</a:t>
            </a:r>
            <a:endParaRPr lang="ru-RU" b="1" spc="-100" dirty="0">
              <a:ln w="3200">
                <a:solidFill>
                  <a:schemeClr val="bg2">
                    <a:shade val="25000"/>
                    <a:alpha val="25000"/>
                  </a:schemeClr>
                </a:solidFill>
                <a:prstDash val="solid"/>
                <a:round/>
              </a:ln>
              <a:solidFill>
                <a:srgbClr val="002060"/>
              </a:solidFill>
              <a:effectLst>
                <a:innerShdw blurRad="38100" dist="25400" dir="13500000">
                  <a:prstClr val="black">
                    <a:alpha val="70000"/>
                  </a:prstClr>
                </a:innerShdw>
              </a:effectLst>
              <a:latin typeface="+mj-lt"/>
              <a:ea typeface="+mj-ea"/>
              <a:cs typeface="+mj-cs"/>
            </a:endParaRPr>
          </a:p>
        </p:txBody>
      </p:sp>
      <p:pic>
        <p:nvPicPr>
          <p:cNvPr id="5" name="Рисунок 4" descr="tehnika-doenia-300x166.jpg"/>
          <p:cNvPicPr>
            <a:picLocks noGrp="1" noChangeAspect="1"/>
          </p:cNvPicPr>
          <p:nvPr>
            <p:ph type="pic" idx="4294967295"/>
          </p:nvPr>
        </p:nvPicPr>
        <p:blipFill>
          <a:blip r:embed="rId2" cstate="print"/>
          <a:srcRect l="12252" r="12252"/>
          <a:stretch>
            <a:fillRect/>
          </a:stretch>
        </p:blipFill>
        <p:spPr>
          <a:xfrm>
            <a:off x="1285852" y="1643050"/>
            <a:ext cx="6858016" cy="4429156"/>
          </a:xfrm>
        </p:spPr>
      </p:pic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ctrTitle"/>
          </p:nvPr>
        </p:nvSpPr>
        <p:spPr>
          <a:xfrm>
            <a:off x="722376" y="857232"/>
            <a:ext cx="7772400" cy="1928826"/>
          </a:xfrm>
        </p:spPr>
        <p:txBody>
          <a:bodyPr>
            <a:normAutofit/>
          </a:bodyPr>
          <a:lstStyle/>
          <a:p>
            <a:pPr algn="ctr"/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После дойки,</a:t>
            </a:r>
            <a:b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 результаты доения Марты</a:t>
            </a:r>
            <a:b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ru-RU" sz="32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были такими.</a:t>
            </a:r>
            <a:endParaRPr lang="ru-RU" sz="32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3" name="Подзаголовок 2"/>
          <p:cNvSpPr>
            <a:spLocks noGrp="1"/>
          </p:cNvSpPr>
          <p:nvPr>
            <p:ph type="subTitle" idx="1"/>
          </p:nvPr>
        </p:nvSpPr>
        <p:spPr>
          <a:xfrm flipH="1" flipV="1">
            <a:off x="4214809" y="4500569"/>
            <a:ext cx="45719" cy="45719"/>
          </a:xfrm>
        </p:spPr>
        <p:txBody>
          <a:bodyPr>
            <a:normAutofit fontScale="25000" lnSpcReduction="20000"/>
          </a:bodyPr>
          <a:lstStyle/>
          <a:p>
            <a:endParaRPr lang="ru-RU" dirty="0"/>
          </a:p>
        </p:txBody>
      </p:sp>
      <p:pic>
        <p:nvPicPr>
          <p:cNvPr id="4" name="Рисунок 3" descr="moloko_1-300x216.jpg"/>
          <p:cNvPicPr>
            <a:picLocks noGrp="1" noChangeAspect="1"/>
          </p:cNvPicPr>
          <p:nvPr>
            <p:ph type="pic" idx="1"/>
          </p:nvPr>
        </p:nvPicPr>
        <p:blipFill>
          <a:blip r:embed="rId2" cstate="print"/>
          <a:srcRect l="882" r="882"/>
          <a:stretch>
            <a:fillRect/>
          </a:stretch>
        </p:blipFill>
        <p:spPr>
          <a:xfrm>
            <a:off x="1000100" y="2786058"/>
            <a:ext cx="7143800" cy="3571900"/>
          </a:xfrm>
        </p:spPr>
      </p:pic>
    </p:spTree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after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1071546"/>
            <a:ext cx="8183880" cy="3929090"/>
          </a:xfrm>
        </p:spPr>
        <p:txBody>
          <a:bodyPr>
            <a:normAutofit fontScale="90000"/>
          </a:bodyPr>
          <a:lstStyle/>
          <a:p>
            <a:pPr algn="ctr"/>
            <a:r>
              <a:rPr lang="ru-RU" dirty="0" smtClean="0">
                <a:solidFill>
                  <a:srgbClr val="002060"/>
                </a:solidFill>
              </a:rPr>
              <a:t>Но наша Марта беспокойно себя чувствовала, как оказалось, 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бабушка не смазала вымя корове вазелином.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 Эту ситуацию мы быстро исправили.</a:t>
            </a:r>
            <a:br>
              <a:rPr lang="ru-RU" dirty="0" smtClean="0">
                <a:solidFill>
                  <a:srgbClr val="002060"/>
                </a:solidFill>
              </a:rPr>
            </a:br>
            <a:r>
              <a:rPr lang="ru-RU" dirty="0" smtClean="0">
                <a:solidFill>
                  <a:srgbClr val="002060"/>
                </a:solidFill>
              </a:rPr>
              <a:t>И всё было в порядке!</a:t>
            </a:r>
            <a:endParaRPr lang="ru-RU" dirty="0">
              <a:solidFill>
                <a:srgbClr val="002060"/>
              </a:solidFill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Заголовок 4"/>
          <p:cNvSpPr>
            <a:spLocks noGrp="1"/>
          </p:cNvSpPr>
          <p:nvPr>
            <p:ph type="title"/>
          </p:nvPr>
        </p:nvSpPr>
        <p:spPr/>
        <p:txBody>
          <a:bodyPr>
            <a:noAutofit/>
          </a:bodyPr>
          <a:lstStyle/>
          <a:p>
            <a:pPr algn="ctr"/>
            <a:r>
              <a:rPr lang="ru-RU" sz="2400" dirty="0" smtClean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002060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  <a:latin typeface="Times New Roman" pitchFamily="18" charset="0"/>
                <a:cs typeface="Times New Roman" pitchFamily="18" charset="0"/>
              </a:rPr>
              <a:t>Магазинное молоко не такое жирное, как своё домашнее!</a:t>
            </a:r>
            <a:br>
              <a:rPr lang="ru-RU" sz="2400" dirty="0" smtClean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002060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  <a:latin typeface="Times New Roman" pitchFamily="18" charset="0"/>
                <a:cs typeface="Times New Roman" pitchFamily="18" charset="0"/>
              </a:rPr>
            </a:br>
            <a:r>
              <a:rPr lang="ru-RU" sz="2400" dirty="0" smtClean="0">
                <a:ln w="3200">
                  <a:solidFill>
                    <a:schemeClr val="bg2">
                      <a:shade val="25000"/>
                      <a:alpha val="25000"/>
                    </a:schemeClr>
                  </a:solidFill>
                  <a:prstDash val="solid"/>
                  <a:round/>
                </a:ln>
                <a:solidFill>
                  <a:srgbClr val="002060"/>
                </a:solidFill>
                <a:effectLst>
                  <a:innerShdw blurRad="38100" dist="25400" dir="13500000">
                    <a:prstClr val="black">
                      <a:alpha val="70000"/>
                    </a:prstClr>
                  </a:innerShdw>
                </a:effectLst>
                <a:latin typeface="Times New Roman" pitchFamily="18" charset="0"/>
                <a:cs typeface="Times New Roman" pitchFamily="18" charset="0"/>
              </a:rPr>
              <a:t>Если у вас есть родственники в деревне, попробуйте СРАВНИТЕ!</a:t>
            </a:r>
            <a:endParaRPr lang="ru-RU" sz="2400" dirty="0">
              <a:ln w="3200">
                <a:solidFill>
                  <a:schemeClr val="bg2">
                    <a:shade val="25000"/>
                    <a:alpha val="25000"/>
                  </a:schemeClr>
                </a:solidFill>
                <a:prstDash val="solid"/>
                <a:round/>
              </a:ln>
              <a:solidFill>
                <a:srgbClr val="002060"/>
              </a:solidFill>
              <a:effectLst>
                <a:innerShdw blurRad="38100" dist="25400" dir="13500000">
                  <a:prstClr val="black">
                    <a:alpha val="70000"/>
                  </a:prstClr>
                </a:innerShdw>
              </a:effectLst>
              <a:latin typeface="Times New Roman" pitchFamily="18" charset="0"/>
              <a:cs typeface="Times New Roman" pitchFamily="18" charset="0"/>
            </a:endParaRPr>
          </a:p>
        </p:txBody>
      </p:sp>
      <p:sp>
        <p:nvSpPr>
          <p:cNvPr id="2" name="Текст 1"/>
          <p:cNvSpPr>
            <a:spLocks noGrp="1"/>
          </p:cNvSpPr>
          <p:nvPr>
            <p:ph type="body" idx="1"/>
          </p:nvPr>
        </p:nvSpPr>
        <p:spPr/>
        <p:txBody>
          <a:bodyPr>
            <a:noAutofit/>
          </a:bodyPr>
          <a:lstStyle/>
          <a:p>
            <a:r>
              <a:rPr lang="ru-RU" sz="2800" dirty="0" smtClean="0">
                <a:solidFill>
                  <a:srgbClr val="002060"/>
                </a:solidFill>
              </a:rPr>
              <a:t>Магазинное молоко</a:t>
            </a:r>
            <a:endParaRPr lang="ru-RU" sz="2800" dirty="0">
              <a:solidFill>
                <a:srgbClr val="002060"/>
              </a:solidFill>
            </a:endParaRPr>
          </a:p>
        </p:txBody>
      </p:sp>
      <p:sp>
        <p:nvSpPr>
          <p:cNvPr id="6" name="Текст 5"/>
          <p:cNvSpPr>
            <a:spLocks noGrp="1"/>
          </p:cNvSpPr>
          <p:nvPr>
            <p:ph type="body" sz="half" idx="3"/>
          </p:nvPr>
        </p:nvSpPr>
        <p:spPr/>
        <p:txBody>
          <a:bodyPr>
            <a:noAutofit/>
          </a:bodyPr>
          <a:lstStyle/>
          <a:p>
            <a:r>
              <a:rPr lang="ru-RU" sz="2800" dirty="0" smtClean="0">
                <a:solidFill>
                  <a:srgbClr val="002060"/>
                </a:solidFill>
              </a:rPr>
              <a:t>Домашнее молоко</a:t>
            </a:r>
            <a:endParaRPr lang="ru-RU" sz="2800" dirty="0">
              <a:solidFill>
                <a:srgbClr val="002060"/>
              </a:solidFill>
            </a:endParaRPr>
          </a:p>
        </p:txBody>
      </p:sp>
      <p:pic>
        <p:nvPicPr>
          <p:cNvPr id="7" name="Содержимое 6" descr="i.jpg"/>
          <p:cNvPicPr>
            <a:picLocks noGrp="1" noChangeAspect="1"/>
          </p:cNvPicPr>
          <p:nvPr>
            <p:ph sz="quarter" idx="2"/>
          </p:nvPr>
        </p:nvPicPr>
        <p:blipFill>
          <a:blip r:embed="rId3" cstate="print"/>
          <a:stretch>
            <a:fillRect/>
          </a:stretch>
        </p:blipFill>
        <p:spPr>
          <a:xfrm>
            <a:off x="500034" y="1571612"/>
            <a:ext cx="3856169" cy="3121758"/>
          </a:xfrm>
        </p:spPr>
      </p:pic>
      <p:pic>
        <p:nvPicPr>
          <p:cNvPr id="8" name="Содержимое 7" descr="d6cb5a9210e20cf5e6c19bc73bf08b1c.jpg"/>
          <p:cNvPicPr>
            <a:picLocks noGrp="1" noChangeAspect="1"/>
          </p:cNvPicPr>
          <p:nvPr>
            <p:ph sz="quarter" idx="4"/>
          </p:nvPr>
        </p:nvPicPr>
        <p:blipFill>
          <a:blip r:embed="rId4" cstate="print"/>
          <a:stretch>
            <a:fillRect/>
          </a:stretch>
        </p:blipFill>
        <p:spPr>
          <a:xfrm>
            <a:off x="4652963" y="1567945"/>
            <a:ext cx="3930650" cy="3249034"/>
          </a:xfrm>
        </p:spPr>
      </p:pic>
    </p:spTree>
  </p:cSld>
  <p:clrMapOvr>
    <a:masterClrMapping/>
  </p:clrMapOvr>
  <p:transition>
    <p:wedge/>
    <p:sndAc>
      <p:stSnd>
        <p:snd r:embed="rId2" name="chimes.wav" builtIn="1"/>
      </p:stSnd>
    </p:sndAc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>
                                        <p:cTn id="7" dur="2000"/>
                                        <p:tgtEl>
                                          <p:spTgt spid="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45" presetClass="entr" presetSubtype="0" fill="hold" nodeType="clickEffect">
                                  <p:stCondLst>
                                    <p:cond delay="0"/>
                                  </p:stCondLst>
                                  <p:iterate type="lt">
                                    <p:tmPct val="10000"/>
                                  </p:iterate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3000"/>
                                        <p:tgtEl>
                                          <p:spTgt spid="8"/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13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 fmla="#ppt_w*sin(2.5*pi*$)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fltVal val="1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4" dur="30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h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 descr="d6cb5a9210e20cf5e6c19bc73bf08b1c.jpg"/>
          <p:cNvPicPr>
            <a:picLocks noChangeAspect="1"/>
          </p:cNvPicPr>
          <p:nvPr/>
        </p:nvPicPr>
        <p:blipFill>
          <a:blip r:embed="rId2" cstate="print"/>
          <a:stretch>
            <a:fillRect/>
          </a:stretch>
        </p:blipFill>
        <p:spPr>
          <a:xfrm>
            <a:off x="714348" y="500042"/>
            <a:ext cx="7992888" cy="5400599"/>
          </a:xfrm>
          <a:prstGeom prst="rect">
            <a:avLst/>
          </a:prstGeom>
        </p:spPr>
      </p:pic>
      <p:sp>
        <p:nvSpPr>
          <p:cNvPr id="4" name="TextBox 3"/>
          <p:cNvSpPr txBox="1"/>
          <p:nvPr/>
        </p:nvSpPr>
        <p:spPr>
          <a:xfrm rot="10800000" flipV="1">
            <a:off x="928662" y="3606130"/>
            <a:ext cx="750099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sz="2400" b="1" dirty="0" smtClean="0">
                <a:solidFill>
                  <a:srgbClr val="FFC000"/>
                </a:solidFill>
              </a:rPr>
              <a:t>Вывод: Я так и не насмелился подоить корову Марту самостоятельно, потому что я не её хозяин. Корова меня не знает и не подпускала. В дальнейшем, есть в планах всё таки попробовать доить корову.</a:t>
            </a:r>
            <a:endParaRPr lang="ru-RU" sz="2400" b="1" dirty="0">
              <a:solidFill>
                <a:srgbClr val="FFC000"/>
              </a:solidFill>
            </a:endParaRPr>
          </a:p>
        </p:txBody>
      </p:sp>
    </p:spTree>
  </p:cSld>
  <p:clrMapOvr>
    <a:masterClrMapping/>
  </p:clrMapOvr>
  <p:transition spd="slow">
    <p:wheel spokes="1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  <p:cond evt="onBegin" delay="0">
                          <p:tn val="2"/>
                        </p:cond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35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2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  <p:anim calcmode="lin" valueType="num">
                                      <p:cBhvr>
                                        <p:cTn id="8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style.rotation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720"/>
                                          </p:val>
                                        </p:tav>
                                        <p:tav tm="100000">
                                          <p:val>
                                            <p:fltVal val="0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9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ppt_h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h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>
                                        <p:cTn id="10" dur="2000" fill="hold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ppt_w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fltVal val="0"/>
                                          </p:val>
                                        </p:tav>
                                        <p:tav tm="100000">
                                          <p:val>
                                            <p:strVal val="#ppt_w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2357430"/>
            <a:ext cx="8183880" cy="3679720"/>
          </a:xfrm>
        </p:spPr>
        <p:txBody>
          <a:bodyPr>
            <a:noAutofit/>
          </a:bodyPr>
          <a:lstStyle/>
          <a:p>
            <a:pPr algn="ctr"/>
            <a:r>
              <a:rPr lang="ru-RU" sz="6600" dirty="0" smtClean="0">
                <a:solidFill>
                  <a:srgbClr val="C00000"/>
                </a:solidFill>
              </a:rPr>
              <a:t>Пейте дети молоко </a:t>
            </a:r>
            <a:br>
              <a:rPr lang="ru-RU" sz="6600" dirty="0" smtClean="0">
                <a:solidFill>
                  <a:srgbClr val="C00000"/>
                </a:solidFill>
              </a:rPr>
            </a:br>
            <a:r>
              <a:rPr lang="ru-RU" sz="6600" dirty="0" smtClean="0">
                <a:solidFill>
                  <a:srgbClr val="C00000"/>
                </a:solidFill>
              </a:rPr>
              <a:t>будете  здоровы!</a:t>
            </a:r>
            <a:br>
              <a:rPr lang="ru-RU" sz="6600" dirty="0" smtClean="0">
                <a:solidFill>
                  <a:srgbClr val="C00000"/>
                </a:solidFill>
              </a:rPr>
            </a:br>
            <a:endParaRPr lang="ru-RU" sz="66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/>
          <p:cNvSpPr>
            <a:spLocks noGrp="1"/>
          </p:cNvSpPr>
          <p:nvPr>
            <p:ph type="title"/>
          </p:nvPr>
        </p:nvSpPr>
        <p:spPr>
          <a:xfrm>
            <a:off x="502920" y="857232"/>
            <a:ext cx="8183880" cy="4143404"/>
          </a:xfrm>
        </p:spPr>
        <p:txBody>
          <a:bodyPr>
            <a:normAutofit fontScale="90000"/>
          </a:bodyPr>
          <a:lstStyle/>
          <a:p>
            <a:pPr algn="ctr"/>
            <a:r>
              <a:rPr lang="ru-RU" sz="9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  <a:t>Спасибо за внимание! </a:t>
            </a:r>
            <a:br>
              <a:rPr lang="ru-RU" sz="9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</a:rPr>
            </a:br>
            <a:r>
              <a:rPr lang="en-US" sz="9600" dirty="0" smtClean="0">
                <a:solidFill>
                  <a:srgbClr val="002060"/>
                </a:solidFill>
                <a:latin typeface="Times New Roman" pitchFamily="18" charset="0"/>
                <a:cs typeface="Times New Roman" pitchFamily="18" charset="0"/>
                <a:sym typeface="Wingdings" pitchFamily="2" charset="2"/>
              </a:rPr>
              <a:t></a:t>
            </a:r>
            <a:endParaRPr lang="ru-RU" sz="9600" dirty="0">
              <a:solidFill>
                <a:srgbClr val="00206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Аспект">
  <a:themeElements>
    <a:clrScheme name="Аспект">
      <a:dk1>
        <a:sysClr val="windowText" lastClr="000000"/>
      </a:dk1>
      <a:lt1>
        <a:sysClr val="window" lastClr="FFFFFF"/>
      </a:lt1>
      <a:dk2>
        <a:srgbClr val="323232"/>
      </a:dk2>
      <a:lt2>
        <a:srgbClr val="E3DED1"/>
      </a:lt2>
      <a:accent1>
        <a:srgbClr val="F07F09"/>
      </a:accent1>
      <a:accent2>
        <a:srgbClr val="9F2936"/>
      </a:accent2>
      <a:accent3>
        <a:srgbClr val="1B587C"/>
      </a:accent3>
      <a:accent4>
        <a:srgbClr val="4E8542"/>
      </a:accent4>
      <a:accent5>
        <a:srgbClr val="604878"/>
      </a:accent5>
      <a:accent6>
        <a:srgbClr val="C19859"/>
      </a:accent6>
      <a:hlink>
        <a:srgbClr val="6B9F25"/>
      </a:hlink>
      <a:folHlink>
        <a:srgbClr val="B26B02"/>
      </a:folHlink>
    </a:clrScheme>
    <a:fontScheme name="Аспект">
      <a:maj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ajorFont>
      <a:minorFont>
        <a:latin typeface="Verdana"/>
        <a:ea typeface=""/>
        <a:cs typeface=""/>
        <a:font script="Jpan" typeface="ＭＳ ゴシック"/>
        <a:font script="Hang" typeface="굴림"/>
        <a:font script="Hans" typeface="微软雅黑"/>
        <a:font script="Hant" typeface="微軟正黑體"/>
        <a:font script="Arab" typeface="Tahoma"/>
        <a:font script="Hebr" typeface="Tahoma"/>
        <a:font script="Thai" typeface="Frees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</a:minorFont>
    </a:fontScheme>
    <a:fmtScheme name="Аспект">
      <a:fillStyleLst>
        <a:solidFill>
          <a:schemeClr val="phClr"/>
        </a:solidFill>
        <a:gradFill rotWithShape="1">
          <a:gsLst>
            <a:gs pos="0">
              <a:schemeClr val="phClr">
                <a:tint val="65000"/>
                <a:satMod val="270000"/>
              </a:schemeClr>
            </a:gs>
            <a:gs pos="25000">
              <a:schemeClr val="phClr">
                <a:tint val="60000"/>
                <a:satMod val="300000"/>
              </a:schemeClr>
            </a:gs>
            <a:gs pos="100000">
              <a:schemeClr val="phClr">
                <a:tint val="29000"/>
                <a:satMod val="40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45000"/>
                <a:satMod val="155000"/>
              </a:schemeClr>
            </a:gs>
            <a:gs pos="60000">
              <a:schemeClr val="phClr">
                <a:shade val="95000"/>
                <a:satMod val="150000"/>
              </a:schemeClr>
            </a:gs>
            <a:gs pos="100000">
              <a:schemeClr val="phClr">
                <a:tint val="87000"/>
                <a:satMod val="250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atMod val="150000"/>
            </a:schemeClr>
          </a:solidFill>
          <a:prstDash val="solid"/>
        </a:ln>
        <a:ln w="425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</a:effectStyle>
        <a:effectStyle>
          <a:effectLst>
            <a:outerShdw blurRad="65500" dist="38100" dir="5400000" rotWithShape="0">
              <a:srgbClr val="000000">
                <a:alpha val="40000"/>
              </a:srgbClr>
            </a:outerShdw>
          </a:effectLst>
          <a:scene3d>
            <a:camera prst="orthographicFront" fov="0">
              <a:rot lat="0" lon="0" rev="0"/>
            </a:camera>
            <a:lightRig rig="contrasting" dir="t">
              <a:rot lat="0" lon="0" rev="12000000"/>
            </a:lightRig>
          </a:scene3d>
          <a:sp3d prstMaterial="powder">
            <a:bevelT h="508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35000"/>
                <a:satMod val="150000"/>
              </a:schemeClr>
            </a:gs>
            <a:gs pos="45000">
              <a:schemeClr val="phClr">
                <a:shade val="68000"/>
                <a:satMod val="155000"/>
              </a:schemeClr>
            </a:gs>
            <a:gs pos="100000">
              <a:schemeClr val="phClr">
                <a:tint val="70000"/>
                <a:satMod val="175000"/>
              </a:schemeClr>
            </a:gs>
          </a:gsLst>
          <a:lin ang="16200000" scaled="0"/>
        </a:gradFill>
        <a:blipFill>
          <a:blip xmlns:r="http://schemas.openxmlformats.org/officeDocument/2006/relationships" r:embed="rId1">
            <a:duotone>
              <a:schemeClr val="phClr">
                <a:shade val="800"/>
                <a:satMod val="150000"/>
              </a:schemeClr>
              <a:schemeClr val="phClr">
                <a:tint val="80000"/>
                <a:satMod val="150000"/>
              </a:schemeClr>
            </a:duotone>
          </a:blip>
          <a:tile tx="0" ty="0" sx="75000" sy="7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Opulent</Template>
  <TotalTime>314</TotalTime>
  <Words>335</Words>
  <Application>Microsoft Office PowerPoint</Application>
  <PresentationFormat>Экран (4:3)</PresentationFormat>
  <Paragraphs>44</Paragraphs>
  <Slides>13</Slides>
  <Notes>0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13</vt:i4>
      </vt:variant>
    </vt:vector>
  </HeadingPairs>
  <TitlesOfParts>
    <vt:vector size="14" baseType="lpstr">
      <vt:lpstr>Аспект</vt:lpstr>
      <vt:lpstr>Как доить корову</vt:lpstr>
      <vt:lpstr>Цель проекта: Научиться доить корову самому. Задачи: Узнать что необходимо для дойки коровы. Узнать как правильно доить корову. Подоить самому корову.  </vt:lpstr>
      <vt:lpstr>Одомашнивание коров началось во времена ранней эпохи первобытности — вслед за одомашниванием коз, овец и свиней. Происходило оно в треугольнике Алтай — Индия — Передняя Азия; при этом в Передней и Центральной Азии.</vt:lpstr>
      <vt:lpstr>Мое лето проходит в деревне. Деревня находится на берегу реки Обь и называется Ташара. </vt:lpstr>
      <vt:lpstr>Подготовка к дойке</vt:lpstr>
      <vt:lpstr>Бабушке не удавалось подоить Марту. Я спросил, что случилось. Как оказалось мы не подвязали корове хвост и заднюю ногу. Как только мы это сделали, процесс доения пошёл успешно.</vt:lpstr>
      <vt:lpstr>Слайд 7</vt:lpstr>
      <vt:lpstr>После дойки,  результаты доения Марты были такими.</vt:lpstr>
      <vt:lpstr>Но наша Марта беспокойно себя чувствовала, как оказалось,  бабушка не смазала вымя корове вазелином.  Эту ситуацию мы быстро исправили. И всё было в порядке!</vt:lpstr>
      <vt:lpstr>Магазинное молоко не такое жирное, как своё домашнее! Если у вас есть родственники в деревне, попробуйте СРАВНИТЕ!</vt:lpstr>
      <vt:lpstr>Слайд 11</vt:lpstr>
      <vt:lpstr>Пейте дети молоко  будете  здоровы! </vt:lpstr>
      <vt:lpstr>Спасибо за внимание!  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Как доить корову</dc:title>
  <dc:creator>Никита</dc:creator>
  <cp:lastModifiedBy>User</cp:lastModifiedBy>
  <cp:revision>38</cp:revision>
  <dcterms:created xsi:type="dcterms:W3CDTF">2016-11-12T12:28:35Z</dcterms:created>
  <dcterms:modified xsi:type="dcterms:W3CDTF">2017-06-15T14:35:52Z</dcterms:modified>
</cp:coreProperties>
</file>