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F5ADD0-2397-4001-9896-3E5C817B17DC}" type="datetimeFigureOut">
              <a:rPr lang="ru-RU" smtClean="0"/>
              <a:pPr/>
              <a:t>15.06.2017</a:t>
            </a:fld>
            <a:endParaRPr lang="ru-RU" dirty="0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E6A254-FD48-4CDE-9A69-01378F7B4BF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F5ADD0-2397-4001-9896-3E5C817B17DC}" type="datetimeFigureOut">
              <a:rPr lang="ru-RU" smtClean="0"/>
              <a:pPr/>
              <a:t>15.06.2017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E6A254-FD48-4CDE-9A69-01378F7B4BF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F5ADD0-2397-4001-9896-3E5C817B17DC}" type="datetimeFigureOut">
              <a:rPr lang="ru-RU" smtClean="0"/>
              <a:pPr/>
              <a:t>15.06.2017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E6A254-FD48-4CDE-9A69-01378F7B4BF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F5ADD0-2397-4001-9896-3E5C817B17DC}" type="datetimeFigureOut">
              <a:rPr lang="ru-RU" smtClean="0"/>
              <a:pPr/>
              <a:t>15.06.2017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E6A254-FD48-4CDE-9A69-01378F7B4BF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F5ADD0-2397-4001-9896-3E5C817B17DC}" type="datetimeFigureOut">
              <a:rPr lang="ru-RU" smtClean="0"/>
              <a:pPr/>
              <a:t>15.06.2017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E6A254-FD48-4CDE-9A69-01378F7B4BF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F5ADD0-2397-4001-9896-3E5C817B17DC}" type="datetimeFigureOut">
              <a:rPr lang="ru-RU" smtClean="0"/>
              <a:pPr/>
              <a:t>15.06.2017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E6A254-FD48-4CDE-9A69-01378F7B4BF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F5ADD0-2397-4001-9896-3E5C817B17DC}" type="datetimeFigureOut">
              <a:rPr lang="ru-RU" smtClean="0"/>
              <a:pPr/>
              <a:t>15.06.2017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E6A254-FD48-4CDE-9A69-01378F7B4BF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F5ADD0-2397-4001-9896-3E5C817B17DC}" type="datetimeFigureOut">
              <a:rPr lang="ru-RU" smtClean="0"/>
              <a:pPr/>
              <a:t>15.06.2017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E6A254-FD48-4CDE-9A69-01378F7B4BF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F5ADD0-2397-4001-9896-3E5C817B17DC}" type="datetimeFigureOut">
              <a:rPr lang="ru-RU" smtClean="0"/>
              <a:pPr/>
              <a:t>15.06.2017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E6A254-FD48-4CDE-9A69-01378F7B4BF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F5ADD0-2397-4001-9896-3E5C817B17DC}" type="datetimeFigureOut">
              <a:rPr lang="ru-RU" smtClean="0"/>
              <a:pPr/>
              <a:t>15.06.2017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E6A254-FD48-4CDE-9A69-01378F7B4BF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F5ADD0-2397-4001-9896-3E5C817B17DC}" type="datetimeFigureOut">
              <a:rPr lang="ru-RU" smtClean="0"/>
              <a:pPr/>
              <a:t>15.06.2017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E6A254-FD48-4CDE-9A69-01378F7B4BF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7F5ADD0-2397-4001-9896-3E5C817B17DC}" type="datetimeFigureOut">
              <a:rPr lang="ru-RU" smtClean="0"/>
              <a:pPr/>
              <a:t>15.06.2017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DE6A254-FD48-4CDE-9A69-01378F7B4BF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0070C0"/>
                </a:solidFill>
              </a:rPr>
              <a:t>Славянские мифы.</a:t>
            </a:r>
            <a:endParaRPr lang="ru-RU" sz="6600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37360" y="3286124"/>
            <a:ext cx="7120920" cy="1752600"/>
          </a:xfrm>
        </p:spPr>
        <p:txBody>
          <a:bodyPr/>
          <a:lstStyle/>
          <a:p>
            <a:pPr algn="r"/>
            <a:r>
              <a:rPr lang="ru-RU" dirty="0" smtClean="0">
                <a:solidFill>
                  <a:srgbClr val="002060"/>
                </a:solidFill>
              </a:rPr>
              <a:t>Выполнила ученица 5 А класса</a:t>
            </a:r>
          </a:p>
          <a:p>
            <a:pPr algn="r"/>
            <a:r>
              <a:rPr lang="ru-RU" dirty="0" smtClean="0">
                <a:solidFill>
                  <a:srgbClr val="002060"/>
                </a:solidFill>
              </a:rPr>
              <a:t>Средней школы № 61</a:t>
            </a:r>
          </a:p>
          <a:p>
            <a:pPr algn="r"/>
            <a:r>
              <a:rPr lang="ru-RU" smtClean="0">
                <a:solidFill>
                  <a:srgbClr val="002060"/>
                </a:solidFill>
              </a:rPr>
              <a:t>Алина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ipe dir="d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320"/>
            <a:ext cx="3571900" cy="636939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Лада- покровительница красоты, любви и единство семьи. Она также покровительница вдов и сирот</a:t>
            </a:r>
            <a:br>
              <a:rPr lang="ru-RU" sz="2400" dirty="0" smtClean="0"/>
            </a:br>
            <a:r>
              <a:rPr lang="ru-RU" sz="2400" dirty="0" smtClean="0"/>
              <a:t>Она покровительствовала также матерям и детям. Ее любил весь народ, женщины приносили в жертву вышивки, платки, кольца, которые чаще, чем идолу, оставляли на деревьях в священных рощах.</a:t>
            </a:r>
            <a:endParaRPr lang="ru-RU" sz="2400" dirty="0"/>
          </a:p>
        </p:txBody>
      </p:sp>
      <p:pic>
        <p:nvPicPr>
          <p:cNvPr id="1026" name="Picture 2" descr="http://shteltn.ucoz.ru/lada/1672637-12cc2db1c6f82b4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357166"/>
            <a:ext cx="2543175" cy="4000528"/>
          </a:xfrm>
          <a:prstGeom prst="rect">
            <a:avLst/>
          </a:prstGeom>
          <a:noFill/>
        </p:spPr>
      </p:pic>
      <p:pic>
        <p:nvPicPr>
          <p:cNvPr id="1028" name="Picture 4" descr="http://oceanospotamos.files.wordpress.com/2009/06/altar-mokosh-goddess.jpg?w=22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3500438"/>
            <a:ext cx="2143125" cy="2857500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74320"/>
            <a:ext cx="4071966" cy="2225986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Атрибуты Лады- это  розовый венок и жемчужины в волосах. здесь Лада изображена как покровительница сирот и детей.</a:t>
            </a:r>
            <a:endParaRPr lang="ru-RU" sz="2800" dirty="0"/>
          </a:p>
        </p:txBody>
      </p:sp>
      <p:pic>
        <p:nvPicPr>
          <p:cNvPr id="15362" name="Picture 2" descr="https://upload.wikimedia.org/wikipedia/commons/thumb/8/85/%D0%A1%D0%B5%D1%80%D0%B8%D1%8F_%D0%94%D1%80%D0%B5%D0%B2%D0%BE_%D0%B6%D0%B8%D0%B7%D0%BD%D0%B8._%D0%94%D0%B5%D1%80%D0%B6%D0%B0%D1%82%D0%B5%D0%BB%D1%8C%D0%BD%D0%B8%D1%86%D0%B0_%D0%BA%D0%BE%D0%BB%D1%8C%D1%86%D0%B0_%28%D0%9B%D0%B0%D0%B4%D0%B0%29.1998%D0%B3.29%2C6%D1%8520%2C2.jpg/800px-%D0%A1%D0%B5%D1%80%D0%B8%D1%8F_%D0%94%D1%80%D0%B5%D0%B2%D0%BE_%D0%B6%D0%B8%D0%B7%D0%BD%D0%B8._%D0%94%D0%B5%D1%80%D0%B6%D0%B0%D1%82%D0%B5%D0%BB%D1%8C%D0%BD%D0%B8%D1%86%D0%B0_%D0%BA%D0%BE%D0%BB%D1%8C%D1%86%D0%B0_%28%D0%9B%D0%B0%D0%B4%D0%B0%29.1998%D0%B3.29%2C6%D1%8520%2C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1571612"/>
            <a:ext cx="3857620" cy="528638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320"/>
            <a:ext cx="3786214" cy="6155076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>Макошь - богиня земли и дождя, урожая, прядения, ткачества, покровительница ремёсел, покровительница женщин, богиня судьбы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6386" name="Picture 2" descr="Богиня Макошь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714356"/>
            <a:ext cx="3786214" cy="614364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74320"/>
            <a:ext cx="3571900" cy="6583680"/>
          </a:xfrm>
        </p:spPr>
        <p:txBody>
          <a:bodyPr>
            <a:normAutofit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Тара – древнеславянская богиня-покровительница живой природы и, в частности, лесов. Младшая дочь Перуна, сестра Тарха-Даждьбога.</a:t>
            </a:r>
            <a:br>
              <a:rPr lang="ru-RU" sz="3200" dirty="0" smtClean="0"/>
            </a:br>
            <a:endParaRPr lang="ru-RU" sz="3200" dirty="0"/>
          </a:p>
        </p:txBody>
      </p:sp>
      <p:pic>
        <p:nvPicPr>
          <p:cNvPr id="17410" name="Picture 2" descr="http://radogost.ru/images/tara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642918"/>
            <a:ext cx="3929090" cy="578647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320"/>
            <a:ext cx="4071966" cy="658368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Священным деревом Перуна был дуб. Перун - один из самых главных Богов Славян. Бог-громовержец, покровитель воинов. Именем Перуна и Велеса клялись русские послы при заключении договора с греками в 911 году.</a:t>
            </a:r>
            <a:endParaRPr lang="ru-RU" sz="3200" dirty="0"/>
          </a:p>
        </p:txBody>
      </p:sp>
      <p:pic>
        <p:nvPicPr>
          <p:cNvPr id="18434" name="Picture 2" descr="Перун.1998г.смеш.,тех.,бум.40,5х27,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596483"/>
            <a:ext cx="3786182" cy="604722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78</TotalTime>
  <Words>105</Words>
  <Application>Microsoft Office PowerPoint</Application>
  <PresentationFormat>Экран (4:3)</PresentationFormat>
  <Paragraphs>9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Солнцестояние</vt:lpstr>
      <vt:lpstr>Славянские мифы.</vt:lpstr>
      <vt:lpstr>Лада- покровительница красоты, любви и единство семьи. Она также покровительница вдов и сирот Она покровительствовала также матерям и детям. Ее любил весь народ, женщины приносили в жертву вышивки, платки, кольца, которые чаще, чем идолу, оставляли на деревьях в священных рощах.</vt:lpstr>
      <vt:lpstr>Атрибуты Лады- это  розовый венок и жемчужины в волосах. здесь Лада изображена как покровительница сирот и детей.</vt:lpstr>
      <vt:lpstr>Макошь - богиня земли и дождя, урожая, прядения, ткачества, покровительница ремёсел, покровительница женщин, богиня судьбы.</vt:lpstr>
      <vt:lpstr>  Тара – древнеславянская богиня-покровительница живой природы и, в частности, лесов. Младшая дочь Перуна, сестра Тарха-Даждьбога. </vt:lpstr>
      <vt:lpstr>Священным деревом Перуна был дуб. Перун - один из самых главных Богов Славян. Бог-громовержец, покровитель воинов. Именем Перуна и Велеса клялись русские послы при заключении договора с греками в 911 году.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Славянские мифы.</dc:title>
  <dc:creator>User</dc:creator>
  <cp:lastModifiedBy>User</cp:lastModifiedBy>
  <cp:revision>9</cp:revision>
  <dcterms:created xsi:type="dcterms:W3CDTF">2016-09-16T13:33:13Z</dcterms:created>
  <dcterms:modified xsi:type="dcterms:W3CDTF">2017-06-15T14:37:51Z</dcterms:modified>
</cp:coreProperties>
</file>