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4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6C06D7-DDAD-41BB-80E9-BDC2B391C2B1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270BF6-AB27-444D-AA2A-D2D05FBABD59}">
      <dgm:prSet phldrT="[Текст]"/>
      <dgm:spPr>
        <a:solidFill>
          <a:srgbClr val="00B050"/>
        </a:solidFill>
        <a:scene3d>
          <a:camera prst="obliqueBottomRight"/>
          <a:lightRig rig="threePt" dir="t"/>
        </a:scene3d>
      </dgm:spPr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Сегодня на уроке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2F90310-D49E-4078-A29F-E5158DBF058B}" type="parTrans" cxnId="{B8C6DE5E-3D6A-4229-87EF-ABB32B2EA8A7}">
      <dgm:prSet/>
      <dgm:spPr/>
      <dgm:t>
        <a:bodyPr/>
        <a:lstStyle/>
        <a:p>
          <a:pPr algn="ctr"/>
          <a:endParaRPr lang="ru-RU"/>
        </a:p>
      </dgm:t>
    </dgm:pt>
    <dgm:pt modelId="{9DAE1863-87CB-4BFE-907F-27A2079BB1B1}" type="sibTrans" cxnId="{B8C6DE5E-3D6A-4229-87EF-ABB32B2EA8A7}">
      <dgm:prSet/>
      <dgm:spPr/>
      <dgm:t>
        <a:bodyPr/>
        <a:lstStyle/>
        <a:p>
          <a:pPr algn="ctr"/>
          <a:endParaRPr lang="ru-RU"/>
        </a:p>
      </dgm:t>
    </dgm:pt>
    <dgm:pt modelId="{64E5CE0C-CDC9-496E-982C-A7CD877DE84E}">
      <dgm:prSet phldrT="[Текст]"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Учили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F9549CD-D902-4E25-98DD-B0B1760F6290}" type="parTrans" cxnId="{AF306DB7-82FA-447C-97B6-7DD0901E950C}">
      <dgm:prSet/>
      <dgm:spPr/>
      <dgm:t>
        <a:bodyPr/>
        <a:lstStyle/>
        <a:p>
          <a:pPr algn="ctr"/>
          <a:endParaRPr lang="ru-RU"/>
        </a:p>
      </dgm:t>
    </dgm:pt>
    <dgm:pt modelId="{3F031A39-F5FB-4E88-BB97-7DE97DD6ECE3}" type="sibTrans" cxnId="{AF306DB7-82FA-447C-97B6-7DD0901E950C}">
      <dgm:prSet/>
      <dgm:spPr/>
      <dgm:t>
        <a:bodyPr/>
        <a:lstStyle/>
        <a:p>
          <a:pPr algn="ctr"/>
          <a:endParaRPr lang="ru-RU"/>
        </a:p>
      </dgm:t>
    </dgm:pt>
    <dgm:pt modelId="{E84AAA48-4DF8-41BB-AA5A-CC2353A4025C}">
      <dgm:prSet phldrT="[Текст]" custT="1"/>
      <dgm:spPr>
        <a:solidFill>
          <a:srgbClr val="7030A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 algn="ctr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Писали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9824E9CD-A54F-4FB3-8997-4D0C00D3BF3E}" type="parTrans" cxnId="{7D54DB3B-3972-4450-AE0D-EB173C48199A}">
      <dgm:prSet/>
      <dgm:spPr/>
      <dgm:t>
        <a:bodyPr/>
        <a:lstStyle/>
        <a:p>
          <a:pPr algn="ctr"/>
          <a:endParaRPr lang="ru-RU"/>
        </a:p>
      </dgm:t>
    </dgm:pt>
    <dgm:pt modelId="{D6653432-0F60-4A9B-BF4A-753D6542C088}" type="sibTrans" cxnId="{7D54DB3B-3972-4450-AE0D-EB173C48199A}">
      <dgm:prSet/>
      <dgm:spPr/>
      <dgm:t>
        <a:bodyPr/>
        <a:lstStyle/>
        <a:p>
          <a:pPr algn="ctr"/>
          <a:endParaRPr lang="ru-RU"/>
        </a:p>
      </dgm:t>
    </dgm:pt>
    <dgm:pt modelId="{63DD2FED-FBCB-4871-B896-813D0F15847C}">
      <dgm:prSet phldrT="[Текст]" custT="1"/>
      <dgm:spPr>
        <a:solidFill>
          <a:srgbClr val="92D05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 algn="ctr"/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Выполняли 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BE316C91-417E-4BD8-A549-3F69CC4FF99B}" type="parTrans" cxnId="{2C70ABDD-E21F-4B28-B00E-26F18C879D2E}">
      <dgm:prSet/>
      <dgm:spPr/>
      <dgm:t>
        <a:bodyPr/>
        <a:lstStyle/>
        <a:p>
          <a:pPr algn="ctr"/>
          <a:endParaRPr lang="ru-RU"/>
        </a:p>
      </dgm:t>
    </dgm:pt>
    <dgm:pt modelId="{FBA24EB0-F8B9-4EB3-BE54-B6661AC727C6}" type="sibTrans" cxnId="{2C70ABDD-E21F-4B28-B00E-26F18C879D2E}">
      <dgm:prSet/>
      <dgm:spPr/>
      <dgm:t>
        <a:bodyPr/>
        <a:lstStyle/>
        <a:p>
          <a:pPr algn="ctr"/>
          <a:endParaRPr lang="ru-RU"/>
        </a:p>
      </dgm:t>
    </dgm:pt>
    <dgm:pt modelId="{67CE19A0-CB03-4B91-AA22-DAEC2A4A3802}">
      <dgm:prSet phldrT="[Текст]"/>
      <dgm:spPr>
        <a:solidFill>
          <a:srgbClr val="C00000"/>
        </a:solidFill>
        <a:scene3d>
          <a:camera prst="orthographicFront"/>
          <a:lightRig rig="threePt" dir="t"/>
        </a:scene3d>
        <a:sp3d>
          <a:bevelT prst="relaxedInset"/>
        </a:sp3d>
      </dgm:spPr>
      <dgm:t>
        <a:bodyPr/>
        <a:lstStyle/>
        <a:p>
          <a:pPr algn="ctr"/>
          <a:r>
            <a:rPr lang="ru-RU" b="1" dirty="0" smtClean="0">
              <a:latin typeface="Times New Roman" pitchFamily="18" charset="0"/>
              <a:cs typeface="Times New Roman" pitchFamily="18" charset="0"/>
            </a:rPr>
            <a:t>Узнали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27148C22-979B-4454-BBED-65EFAB43B386}" type="parTrans" cxnId="{D1B79D44-A607-46B2-806D-B85FCDBC2F1E}">
      <dgm:prSet/>
      <dgm:spPr/>
      <dgm:t>
        <a:bodyPr/>
        <a:lstStyle/>
        <a:p>
          <a:pPr algn="ctr"/>
          <a:endParaRPr lang="ru-RU"/>
        </a:p>
      </dgm:t>
    </dgm:pt>
    <dgm:pt modelId="{607559A2-3AE0-4398-B69B-AA96FDF804F4}" type="sibTrans" cxnId="{D1B79D44-A607-46B2-806D-B85FCDBC2F1E}">
      <dgm:prSet/>
      <dgm:spPr/>
      <dgm:t>
        <a:bodyPr/>
        <a:lstStyle/>
        <a:p>
          <a:pPr algn="ctr"/>
          <a:endParaRPr lang="ru-RU"/>
        </a:p>
      </dgm:t>
    </dgm:pt>
    <dgm:pt modelId="{9591E17F-9F2B-4125-942D-BFFDB58B817E}" type="pres">
      <dgm:prSet presAssocID="{2A6C06D7-DDAD-41BB-80E9-BDC2B391C2B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64458E2-164B-465E-9825-935F84895BC5}" type="pres">
      <dgm:prSet presAssocID="{E3270BF6-AB27-444D-AA2A-D2D05FBABD59}" presName="centerShape" presStyleLbl="node0" presStyleIdx="0" presStyleCnt="1"/>
      <dgm:spPr/>
      <dgm:t>
        <a:bodyPr/>
        <a:lstStyle/>
        <a:p>
          <a:endParaRPr lang="ru-RU"/>
        </a:p>
      </dgm:t>
    </dgm:pt>
    <dgm:pt modelId="{CD35CFB2-2048-4146-AEE6-5217C9E03502}" type="pres">
      <dgm:prSet presAssocID="{64E5CE0C-CDC9-496E-982C-A7CD877DE84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926914-FB85-4BDB-A19B-AC2654B8B6C9}" type="pres">
      <dgm:prSet presAssocID="{64E5CE0C-CDC9-496E-982C-A7CD877DE84E}" presName="dummy" presStyleCnt="0"/>
      <dgm:spPr/>
    </dgm:pt>
    <dgm:pt modelId="{2B4F5690-CE66-4423-A1B8-0EAE3046F7FB}" type="pres">
      <dgm:prSet presAssocID="{3F031A39-F5FB-4E88-BB97-7DE97DD6ECE3}" presName="sibTrans" presStyleLbl="sibTrans2D1" presStyleIdx="0" presStyleCnt="4"/>
      <dgm:spPr/>
      <dgm:t>
        <a:bodyPr/>
        <a:lstStyle/>
        <a:p>
          <a:endParaRPr lang="ru-RU"/>
        </a:p>
      </dgm:t>
    </dgm:pt>
    <dgm:pt modelId="{30F410B7-BF2F-4C9B-8A8B-08121D786A5C}" type="pres">
      <dgm:prSet presAssocID="{E84AAA48-4DF8-41BB-AA5A-CC2353A4025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6E0CA3-4044-4CD5-AE80-1B70409A6E3C}" type="pres">
      <dgm:prSet presAssocID="{E84AAA48-4DF8-41BB-AA5A-CC2353A4025C}" presName="dummy" presStyleCnt="0"/>
      <dgm:spPr/>
    </dgm:pt>
    <dgm:pt modelId="{3B488A37-5104-4926-94AF-E7ADE436D44A}" type="pres">
      <dgm:prSet presAssocID="{D6653432-0F60-4A9B-BF4A-753D6542C088}" presName="sibTrans" presStyleLbl="sibTrans2D1" presStyleIdx="1" presStyleCnt="4"/>
      <dgm:spPr/>
      <dgm:t>
        <a:bodyPr/>
        <a:lstStyle/>
        <a:p>
          <a:endParaRPr lang="ru-RU"/>
        </a:p>
      </dgm:t>
    </dgm:pt>
    <dgm:pt modelId="{08C7FFC4-BE7E-4997-894F-E5A9D6DD2225}" type="pres">
      <dgm:prSet presAssocID="{63DD2FED-FBCB-4871-B896-813D0F15847C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BC83C8-D0CD-4184-95C2-9287DDB02072}" type="pres">
      <dgm:prSet presAssocID="{63DD2FED-FBCB-4871-B896-813D0F15847C}" presName="dummy" presStyleCnt="0"/>
      <dgm:spPr/>
    </dgm:pt>
    <dgm:pt modelId="{A24AF315-93BB-4499-80CB-9C7B5FE8544D}" type="pres">
      <dgm:prSet presAssocID="{FBA24EB0-F8B9-4EB3-BE54-B6661AC727C6}" presName="sibTrans" presStyleLbl="sibTrans2D1" presStyleIdx="2" presStyleCnt="4"/>
      <dgm:spPr/>
      <dgm:t>
        <a:bodyPr/>
        <a:lstStyle/>
        <a:p>
          <a:endParaRPr lang="ru-RU"/>
        </a:p>
      </dgm:t>
    </dgm:pt>
    <dgm:pt modelId="{34A284FC-3179-4A1B-A986-A33DD1952018}" type="pres">
      <dgm:prSet presAssocID="{67CE19A0-CB03-4B91-AA22-DAEC2A4A380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A5BF9-E22C-486F-9C37-F6EF3481F702}" type="pres">
      <dgm:prSet presAssocID="{67CE19A0-CB03-4B91-AA22-DAEC2A4A3802}" presName="dummy" presStyleCnt="0"/>
      <dgm:spPr/>
    </dgm:pt>
    <dgm:pt modelId="{302C7729-9637-4D77-8043-3C3F4C5F4523}" type="pres">
      <dgm:prSet presAssocID="{607559A2-3AE0-4398-B69B-AA96FDF804F4}" presName="sibTrans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B8C6DE5E-3D6A-4229-87EF-ABB32B2EA8A7}" srcId="{2A6C06D7-DDAD-41BB-80E9-BDC2B391C2B1}" destId="{E3270BF6-AB27-444D-AA2A-D2D05FBABD59}" srcOrd="0" destOrd="0" parTransId="{C2F90310-D49E-4078-A29F-E5158DBF058B}" sibTransId="{9DAE1863-87CB-4BFE-907F-27A2079BB1B1}"/>
    <dgm:cxn modelId="{AF306DB7-82FA-447C-97B6-7DD0901E950C}" srcId="{E3270BF6-AB27-444D-AA2A-D2D05FBABD59}" destId="{64E5CE0C-CDC9-496E-982C-A7CD877DE84E}" srcOrd="0" destOrd="0" parTransId="{FF9549CD-D902-4E25-98DD-B0B1760F6290}" sibTransId="{3F031A39-F5FB-4E88-BB97-7DE97DD6ECE3}"/>
    <dgm:cxn modelId="{C3E5DD92-BD7D-4745-ACDD-2A6225FEF1CA}" type="presOf" srcId="{3F031A39-F5FB-4E88-BB97-7DE97DD6ECE3}" destId="{2B4F5690-CE66-4423-A1B8-0EAE3046F7FB}" srcOrd="0" destOrd="0" presId="urn:microsoft.com/office/officeart/2005/8/layout/radial6"/>
    <dgm:cxn modelId="{218D7240-AE8F-4396-A06B-C53D07198662}" type="presOf" srcId="{2A6C06D7-DDAD-41BB-80E9-BDC2B391C2B1}" destId="{9591E17F-9F2B-4125-942D-BFFDB58B817E}" srcOrd="0" destOrd="0" presId="urn:microsoft.com/office/officeart/2005/8/layout/radial6"/>
    <dgm:cxn modelId="{9279E044-1DBC-4101-A6F4-E8CD61E050BE}" type="presOf" srcId="{67CE19A0-CB03-4B91-AA22-DAEC2A4A3802}" destId="{34A284FC-3179-4A1B-A986-A33DD1952018}" srcOrd="0" destOrd="0" presId="urn:microsoft.com/office/officeart/2005/8/layout/radial6"/>
    <dgm:cxn modelId="{694D2C1D-B65C-4AD0-BB78-5AF3C4DDA3FC}" type="presOf" srcId="{E3270BF6-AB27-444D-AA2A-D2D05FBABD59}" destId="{F64458E2-164B-465E-9825-935F84895BC5}" srcOrd="0" destOrd="0" presId="urn:microsoft.com/office/officeart/2005/8/layout/radial6"/>
    <dgm:cxn modelId="{654C25F7-5242-4E3B-B9F5-BE60D5D9C474}" type="presOf" srcId="{64E5CE0C-CDC9-496E-982C-A7CD877DE84E}" destId="{CD35CFB2-2048-4146-AEE6-5217C9E03502}" srcOrd="0" destOrd="0" presId="urn:microsoft.com/office/officeart/2005/8/layout/radial6"/>
    <dgm:cxn modelId="{440A2477-FEBD-4633-A171-088348B14D93}" type="presOf" srcId="{63DD2FED-FBCB-4871-B896-813D0F15847C}" destId="{08C7FFC4-BE7E-4997-894F-E5A9D6DD2225}" srcOrd="0" destOrd="0" presId="urn:microsoft.com/office/officeart/2005/8/layout/radial6"/>
    <dgm:cxn modelId="{2C70ABDD-E21F-4B28-B00E-26F18C879D2E}" srcId="{E3270BF6-AB27-444D-AA2A-D2D05FBABD59}" destId="{63DD2FED-FBCB-4871-B896-813D0F15847C}" srcOrd="2" destOrd="0" parTransId="{BE316C91-417E-4BD8-A549-3F69CC4FF99B}" sibTransId="{FBA24EB0-F8B9-4EB3-BE54-B6661AC727C6}"/>
    <dgm:cxn modelId="{D1B79D44-A607-46B2-806D-B85FCDBC2F1E}" srcId="{E3270BF6-AB27-444D-AA2A-D2D05FBABD59}" destId="{67CE19A0-CB03-4B91-AA22-DAEC2A4A3802}" srcOrd="3" destOrd="0" parTransId="{27148C22-979B-4454-BBED-65EFAB43B386}" sibTransId="{607559A2-3AE0-4398-B69B-AA96FDF804F4}"/>
    <dgm:cxn modelId="{D28FE37C-7DFE-43B7-92AA-3AFF14A08644}" type="presOf" srcId="{E84AAA48-4DF8-41BB-AA5A-CC2353A4025C}" destId="{30F410B7-BF2F-4C9B-8A8B-08121D786A5C}" srcOrd="0" destOrd="0" presId="urn:microsoft.com/office/officeart/2005/8/layout/radial6"/>
    <dgm:cxn modelId="{DF61B08C-D8BB-4A35-A165-379E1937179C}" type="presOf" srcId="{D6653432-0F60-4A9B-BF4A-753D6542C088}" destId="{3B488A37-5104-4926-94AF-E7ADE436D44A}" srcOrd="0" destOrd="0" presId="urn:microsoft.com/office/officeart/2005/8/layout/radial6"/>
    <dgm:cxn modelId="{9956303A-8470-4455-B583-EBF0F1637017}" type="presOf" srcId="{607559A2-3AE0-4398-B69B-AA96FDF804F4}" destId="{302C7729-9637-4D77-8043-3C3F4C5F4523}" srcOrd="0" destOrd="0" presId="urn:microsoft.com/office/officeart/2005/8/layout/radial6"/>
    <dgm:cxn modelId="{7D54DB3B-3972-4450-AE0D-EB173C48199A}" srcId="{E3270BF6-AB27-444D-AA2A-D2D05FBABD59}" destId="{E84AAA48-4DF8-41BB-AA5A-CC2353A4025C}" srcOrd="1" destOrd="0" parTransId="{9824E9CD-A54F-4FB3-8997-4D0C00D3BF3E}" sibTransId="{D6653432-0F60-4A9B-BF4A-753D6542C088}"/>
    <dgm:cxn modelId="{BEC75A7D-D80E-4B7A-913A-9BF020B25E5E}" type="presOf" srcId="{FBA24EB0-F8B9-4EB3-BE54-B6661AC727C6}" destId="{A24AF315-93BB-4499-80CB-9C7B5FE8544D}" srcOrd="0" destOrd="0" presId="urn:microsoft.com/office/officeart/2005/8/layout/radial6"/>
    <dgm:cxn modelId="{7323EF08-F28B-4294-9C55-4C8D2865536D}" type="presParOf" srcId="{9591E17F-9F2B-4125-942D-BFFDB58B817E}" destId="{F64458E2-164B-465E-9825-935F84895BC5}" srcOrd="0" destOrd="0" presId="urn:microsoft.com/office/officeart/2005/8/layout/radial6"/>
    <dgm:cxn modelId="{3F651033-2375-4392-867D-FEB9C5CC0FD8}" type="presParOf" srcId="{9591E17F-9F2B-4125-942D-BFFDB58B817E}" destId="{CD35CFB2-2048-4146-AEE6-5217C9E03502}" srcOrd="1" destOrd="0" presId="urn:microsoft.com/office/officeart/2005/8/layout/radial6"/>
    <dgm:cxn modelId="{B4B35A4A-C28F-4970-91D8-0FC2C84A5B8D}" type="presParOf" srcId="{9591E17F-9F2B-4125-942D-BFFDB58B817E}" destId="{E5926914-FB85-4BDB-A19B-AC2654B8B6C9}" srcOrd="2" destOrd="0" presId="urn:microsoft.com/office/officeart/2005/8/layout/radial6"/>
    <dgm:cxn modelId="{D8C3987C-BF0B-4A48-8C77-24A24057D28D}" type="presParOf" srcId="{9591E17F-9F2B-4125-942D-BFFDB58B817E}" destId="{2B4F5690-CE66-4423-A1B8-0EAE3046F7FB}" srcOrd="3" destOrd="0" presId="urn:microsoft.com/office/officeart/2005/8/layout/radial6"/>
    <dgm:cxn modelId="{3BF0CBFC-AAF8-4874-B5C2-1AB47F8F62E7}" type="presParOf" srcId="{9591E17F-9F2B-4125-942D-BFFDB58B817E}" destId="{30F410B7-BF2F-4C9B-8A8B-08121D786A5C}" srcOrd="4" destOrd="0" presId="urn:microsoft.com/office/officeart/2005/8/layout/radial6"/>
    <dgm:cxn modelId="{F7867E2A-6AA3-46FB-9848-1C33D9171EDC}" type="presParOf" srcId="{9591E17F-9F2B-4125-942D-BFFDB58B817E}" destId="{5A6E0CA3-4044-4CD5-AE80-1B70409A6E3C}" srcOrd="5" destOrd="0" presId="urn:microsoft.com/office/officeart/2005/8/layout/radial6"/>
    <dgm:cxn modelId="{1AE9FB2F-A778-44D4-9C55-0E0E2FD8182A}" type="presParOf" srcId="{9591E17F-9F2B-4125-942D-BFFDB58B817E}" destId="{3B488A37-5104-4926-94AF-E7ADE436D44A}" srcOrd="6" destOrd="0" presId="urn:microsoft.com/office/officeart/2005/8/layout/radial6"/>
    <dgm:cxn modelId="{4DFB502F-195A-4CEE-87DD-37C74BBE1388}" type="presParOf" srcId="{9591E17F-9F2B-4125-942D-BFFDB58B817E}" destId="{08C7FFC4-BE7E-4997-894F-E5A9D6DD2225}" srcOrd="7" destOrd="0" presId="urn:microsoft.com/office/officeart/2005/8/layout/radial6"/>
    <dgm:cxn modelId="{511F0ECE-7EA3-45B0-AAD1-71882D466C9B}" type="presParOf" srcId="{9591E17F-9F2B-4125-942D-BFFDB58B817E}" destId="{4EBC83C8-D0CD-4184-95C2-9287DDB02072}" srcOrd="8" destOrd="0" presId="urn:microsoft.com/office/officeart/2005/8/layout/radial6"/>
    <dgm:cxn modelId="{78E5898D-16EC-4A66-8EAB-E9FCD6833A78}" type="presParOf" srcId="{9591E17F-9F2B-4125-942D-BFFDB58B817E}" destId="{A24AF315-93BB-4499-80CB-9C7B5FE8544D}" srcOrd="9" destOrd="0" presId="urn:microsoft.com/office/officeart/2005/8/layout/radial6"/>
    <dgm:cxn modelId="{B6653239-A46B-4019-B5E0-E52180414D79}" type="presParOf" srcId="{9591E17F-9F2B-4125-942D-BFFDB58B817E}" destId="{34A284FC-3179-4A1B-A986-A33DD1952018}" srcOrd="10" destOrd="0" presId="urn:microsoft.com/office/officeart/2005/8/layout/radial6"/>
    <dgm:cxn modelId="{61B3E29B-B73B-4397-9CA9-75110E4C4A34}" type="presParOf" srcId="{9591E17F-9F2B-4125-942D-BFFDB58B817E}" destId="{9C4A5BF9-E22C-486F-9C37-F6EF3481F702}" srcOrd="11" destOrd="0" presId="urn:microsoft.com/office/officeart/2005/8/layout/radial6"/>
    <dgm:cxn modelId="{3D429072-8059-4612-AB6B-0AF817A08B08}" type="presParOf" srcId="{9591E17F-9F2B-4125-942D-BFFDB58B817E}" destId="{302C7729-9637-4D77-8043-3C3F4C5F452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C7729-9637-4D77-8043-3C3F4C5F4523}">
      <dsp:nvSpPr>
        <dsp:cNvPr id="0" name=""/>
        <dsp:cNvSpPr/>
      </dsp:nvSpPr>
      <dsp:spPr>
        <a:xfrm>
          <a:off x="2125725" y="430089"/>
          <a:ext cx="2862533" cy="2862533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4AF315-93BB-4499-80CB-9C7B5FE8544D}">
      <dsp:nvSpPr>
        <dsp:cNvPr id="0" name=""/>
        <dsp:cNvSpPr/>
      </dsp:nvSpPr>
      <dsp:spPr>
        <a:xfrm>
          <a:off x="2125725" y="430089"/>
          <a:ext cx="2862533" cy="2862533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488A37-5104-4926-94AF-E7ADE436D44A}">
      <dsp:nvSpPr>
        <dsp:cNvPr id="0" name=""/>
        <dsp:cNvSpPr/>
      </dsp:nvSpPr>
      <dsp:spPr>
        <a:xfrm>
          <a:off x="2125725" y="430089"/>
          <a:ext cx="2862533" cy="2862533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F5690-CE66-4423-A1B8-0EAE3046F7FB}">
      <dsp:nvSpPr>
        <dsp:cNvPr id="0" name=""/>
        <dsp:cNvSpPr/>
      </dsp:nvSpPr>
      <dsp:spPr>
        <a:xfrm>
          <a:off x="2125725" y="430089"/>
          <a:ext cx="2862533" cy="2862533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4458E2-164B-465E-9825-935F84895BC5}">
      <dsp:nvSpPr>
        <dsp:cNvPr id="0" name=""/>
        <dsp:cNvSpPr/>
      </dsp:nvSpPr>
      <dsp:spPr>
        <a:xfrm>
          <a:off x="2897871" y="1202235"/>
          <a:ext cx="1318240" cy="1318240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bliqueBottomRight"/>
          <a:lightRig rig="threePt" dir="t"/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Сегодня на уроке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90923" y="1395287"/>
        <a:ext cx="932136" cy="932136"/>
      </dsp:txXfrm>
    </dsp:sp>
    <dsp:sp modelId="{CD35CFB2-2048-4146-AEE6-5217C9E03502}">
      <dsp:nvSpPr>
        <dsp:cNvPr id="0" name=""/>
        <dsp:cNvSpPr/>
      </dsp:nvSpPr>
      <dsp:spPr>
        <a:xfrm>
          <a:off x="3095607" y="1924"/>
          <a:ext cx="922768" cy="92276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itchFamily="18" charset="0"/>
              <a:cs typeface="Times New Roman" pitchFamily="18" charset="0"/>
            </a:rPr>
            <a:t>Учили </a:t>
          </a:r>
          <a:endParaRPr lang="ru-RU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30743" y="137060"/>
        <a:ext cx="652496" cy="652496"/>
      </dsp:txXfrm>
    </dsp:sp>
    <dsp:sp modelId="{30F410B7-BF2F-4C9B-8A8B-08121D786A5C}">
      <dsp:nvSpPr>
        <dsp:cNvPr id="0" name=""/>
        <dsp:cNvSpPr/>
      </dsp:nvSpPr>
      <dsp:spPr>
        <a:xfrm>
          <a:off x="4493655" y="1399971"/>
          <a:ext cx="922768" cy="922768"/>
        </a:xfrm>
        <a:prstGeom prst="ellipse">
          <a:avLst/>
        </a:prstGeom>
        <a:solidFill>
          <a:srgbClr val="7030A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Писали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28791" y="1535107"/>
        <a:ext cx="652496" cy="652496"/>
      </dsp:txXfrm>
    </dsp:sp>
    <dsp:sp modelId="{08C7FFC4-BE7E-4997-894F-E5A9D6DD2225}">
      <dsp:nvSpPr>
        <dsp:cNvPr id="0" name=""/>
        <dsp:cNvSpPr/>
      </dsp:nvSpPr>
      <dsp:spPr>
        <a:xfrm>
          <a:off x="3095607" y="2798019"/>
          <a:ext cx="922768" cy="922768"/>
        </a:xfrm>
        <a:prstGeom prst="ellipse">
          <a:avLst/>
        </a:prstGeom>
        <a:solidFill>
          <a:srgbClr val="92D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Выполняли 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30743" y="2933155"/>
        <a:ext cx="652496" cy="652496"/>
      </dsp:txXfrm>
    </dsp:sp>
    <dsp:sp modelId="{34A284FC-3179-4A1B-A986-A33DD1952018}">
      <dsp:nvSpPr>
        <dsp:cNvPr id="0" name=""/>
        <dsp:cNvSpPr/>
      </dsp:nvSpPr>
      <dsp:spPr>
        <a:xfrm>
          <a:off x="1697560" y="1399971"/>
          <a:ext cx="922768" cy="922768"/>
        </a:xfrm>
        <a:prstGeom prst="ellipse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prst="relaxedInse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Times New Roman" pitchFamily="18" charset="0"/>
            </a:rPr>
            <a:t>Узнали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32696" y="1535107"/>
        <a:ext cx="652496" cy="652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D5A0BCB-A550-4426-8E9E-DA247E09093F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3E2DB46-241A-4AF5-B4FC-684BA9C9A14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8288" indent="0">
              <a:buNone/>
            </a:pPr>
            <a:r>
              <a:rPr lang="ru-RU" sz="3600" b="1" dirty="0" smtClean="0"/>
              <a:t>ПРИСТАВКА</a:t>
            </a:r>
            <a:endParaRPr lang="ru-RU" sz="36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sz="1600" dirty="0" smtClean="0"/>
              <a:t>Автор: Абрамова М.С</a:t>
            </a:r>
            <a:endParaRPr lang="ru-RU" sz="1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65104"/>
            <a:ext cx="2760806" cy="1772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270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75488" indent="-457200">
              <a:buAutoNum type="arabicPeriod"/>
            </a:pPr>
            <a:r>
              <a:rPr lang="ru-RU" sz="2400" dirty="0" smtClean="0"/>
              <a:t>Уточнить понятие о приставке как о значимой части слова; </a:t>
            </a:r>
          </a:p>
          <a:p>
            <a:pPr marL="475488" indent="-457200">
              <a:buAutoNum type="arabicPeriod"/>
            </a:pPr>
            <a:r>
              <a:rPr lang="ru-RU" sz="2400" dirty="0"/>
              <a:t>П</a:t>
            </a:r>
            <a:r>
              <a:rPr lang="ru-RU" sz="2400" dirty="0" smtClean="0"/>
              <a:t>оказать роль приставок в образовании слов; 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Выделять приставки в словах, образовывать слова с помощью приставок;</a:t>
            </a:r>
          </a:p>
          <a:p>
            <a:pPr marL="475488" indent="-457200">
              <a:buAutoNum type="arabicPeriod"/>
            </a:pPr>
            <a:r>
              <a:rPr lang="ru-RU" sz="2400" dirty="0"/>
              <a:t>О</a:t>
            </a:r>
            <a:r>
              <a:rPr lang="ru-RU" sz="2400" dirty="0" smtClean="0"/>
              <a:t>пределять значения приставок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 урока: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237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75488" indent="-457200">
              <a:buAutoNum type="arabicPeriod"/>
            </a:pPr>
            <a:r>
              <a:rPr lang="ru-RU" sz="2400" dirty="0" smtClean="0"/>
              <a:t>Что называется суффиксом?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Слова каких частей речи образуются с помощью суффиксов?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Какие значения суффиксов вам известны? Приведите примеры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Вспомним: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429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33600" y="685801"/>
            <a:ext cx="6096000" cy="2167135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ru-RU" sz="2400" dirty="0" smtClean="0"/>
              <a:t>Медведь, орёл, журавль, лиса, заяц, кролик, овца, кукушка, корова, попугай, лошадь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2852936"/>
            <a:ext cx="7543800" cy="2938264"/>
          </a:xfrm>
        </p:spPr>
        <p:txBody>
          <a:bodyPr/>
          <a:lstStyle/>
          <a:p>
            <a:pPr algn="just"/>
            <a:r>
              <a:rPr lang="ru-RU" sz="2800" dirty="0" smtClean="0"/>
              <a:t>С помощью суффиксов образуйте от названий зверей и птиц слова, обозначающие их детёнышей. С помощью каких суффиксов вы это делали? От каких слов названия детёнышей образуются с другим корнем? От какого слова не образуется название детёныша?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7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23728" y="620688"/>
            <a:ext cx="6096000" cy="238315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Параграф 77, с.20-21</a:t>
            </a:r>
          </a:p>
          <a:p>
            <a:r>
              <a:rPr lang="ru-RU" sz="2400" dirty="0" smtClean="0"/>
              <a:t>С помощью каких еще приставок можно образовать слова от данных глаголов?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3717032"/>
            <a:ext cx="7543800" cy="2074168"/>
          </a:xfrm>
        </p:spPr>
        <p:txBody>
          <a:bodyPr/>
          <a:lstStyle/>
          <a:p>
            <a:pPr algn="just"/>
            <a:r>
              <a:rPr lang="ru-RU" dirty="0" smtClean="0"/>
              <a:t>Проведите самостоятельные наблюдения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3822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400" dirty="0" smtClean="0"/>
          </a:p>
          <a:p>
            <a:pPr marL="18288" indent="0" algn="just">
              <a:buNone/>
            </a:pPr>
            <a:r>
              <a:rPr lang="ru-RU" sz="2400" b="1" dirty="0" smtClean="0"/>
              <a:t>Приставка- это: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Значимая часть слова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Находится перед корнем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Служит для образования новых слов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Сделайте вывод, составьте схему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523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Физминутка</a:t>
            </a:r>
            <a:endParaRPr lang="ru-RU" dirty="0"/>
          </a:p>
        </p:txBody>
      </p:sp>
      <p:sp>
        <p:nvSpPr>
          <p:cNvPr id="4" name="AutoShape 2" descr="C:\Users\user\AppData\Local\Temp\Rar$DIa0.890\znanio.ru-anima-f2-7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C:\Users\user\AppData\Local\Temp\Rar$DIa0.890\znanio.ru-anima-f2-7.gif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user\AppData\Local\Temp\Rar$DIa0.552\znanio.ru-anima-f2-1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67966"/>
            <a:ext cx="1656184" cy="149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9" descr="C:\Users\user\AppData\Local\Temp\Rar$DIa0.890\znanio.ru-anima-f2-7.gif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1" descr="C:\Users\user\AppData\Local\Temp\Rar$DIa0.890\znanio.ru-anima-f2-7.gif"/>
          <p:cNvSpPr>
            <a:spLocks noChangeAspect="1" noChangeArrowheads="1"/>
          </p:cNvSpPr>
          <p:nvPr/>
        </p:nvSpPr>
        <p:spPr bwMode="auto">
          <a:xfrm>
            <a:off x="520700" y="3206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C:\Users\user\AppData\Local\Temp\Rar$DIa0.580\znanio.ru-anima-f2-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32856"/>
            <a:ext cx="1656184" cy="140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Users\user\AppData\Local\Temp\Rar$DIa0.448\znanio.ru-anima-f2-1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564905"/>
            <a:ext cx="202882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693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1844824"/>
            <a:ext cx="7543800" cy="1850504"/>
          </a:xfrm>
        </p:spPr>
        <p:txBody>
          <a:bodyPr/>
          <a:lstStyle/>
          <a:p>
            <a:pPr algn="just"/>
            <a:r>
              <a:rPr lang="ru-RU" dirty="0" smtClean="0"/>
              <a:t>Выполните упр.415, 417, 418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307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Найдите приставки в пословицах: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Обожжёшься на молоке- дуешь на воду.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К собаке сзади  подходи, к лошади- спереди.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За чем пойдёшь, то и найдёшь.</a:t>
            </a:r>
          </a:p>
          <a:p>
            <a:pPr marL="475488" indent="-457200">
              <a:buAutoNum type="arabicPeriod"/>
            </a:pPr>
            <a:r>
              <a:rPr lang="ru-RU" sz="2400" dirty="0" smtClean="0"/>
              <a:t>Не бывать счастью, да несчастье помогло.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1558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33600" y="685801"/>
            <a:ext cx="6096000" cy="2887215"/>
          </a:xfrm>
        </p:spPr>
        <p:txBody>
          <a:bodyPr>
            <a:normAutofit/>
          </a:bodyPr>
          <a:lstStyle/>
          <a:p>
            <a:pPr marL="475488" indent="-457200">
              <a:buAutoNum type="arabicParenR"/>
            </a:pPr>
            <a:r>
              <a:rPr lang="ru-RU" sz="2400" dirty="0" smtClean="0"/>
              <a:t>Подвиг</a:t>
            </a:r>
          </a:p>
          <a:p>
            <a:pPr marL="475488" indent="-457200">
              <a:buAutoNum type="arabicParenR"/>
            </a:pPr>
            <a:r>
              <a:rPr lang="ru-RU" sz="2400" dirty="0" smtClean="0"/>
              <a:t>Подпол</a:t>
            </a:r>
          </a:p>
          <a:p>
            <a:pPr marL="475488" indent="-457200">
              <a:buAutoNum type="arabicParenR"/>
            </a:pPr>
            <a:r>
              <a:rPr lang="ru-RU" sz="2400" dirty="0" smtClean="0"/>
              <a:t>Подъезд</a:t>
            </a:r>
          </a:p>
          <a:p>
            <a:pPr marL="475488" indent="-457200">
              <a:buAutoNum type="arabicParenR"/>
            </a:pPr>
            <a:r>
              <a:rPr lang="ru-RU" sz="2400" dirty="0" smtClean="0"/>
              <a:t>Подлунный 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каком слове нет приставки под-?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830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133600" y="1124744"/>
            <a:ext cx="6096000" cy="1944216"/>
          </a:xfrm>
        </p:spPr>
        <p:txBody>
          <a:bodyPr>
            <a:normAutofit/>
          </a:bodyPr>
          <a:lstStyle/>
          <a:p>
            <a:pPr marL="18288" indent="0" algn="just">
              <a:buNone/>
            </a:pPr>
            <a:r>
              <a:rPr lang="ru-RU" sz="2400" dirty="0" smtClean="0"/>
              <a:t>Какие значения придают приставки словам?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Итоги: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9598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133188"/>
              </p:ext>
            </p:extLst>
          </p:nvPr>
        </p:nvGraphicFramePr>
        <p:xfrm>
          <a:off x="1115616" y="620688"/>
          <a:ext cx="7113984" cy="3722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8479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3074" name="Picture 2" descr="C:\Users\user\AppData\Local\Temp\Rar$DIa0.406\znanio.ru-anima-f2-1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4784"/>
            <a:ext cx="16954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868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 smtClean="0"/>
              <a:t>Использованы материалы книги </a:t>
            </a:r>
            <a:r>
              <a:rPr lang="ru-RU" sz="2400" dirty="0" err="1" smtClean="0"/>
              <a:t>Н.Егоровой</a:t>
            </a:r>
            <a:r>
              <a:rPr lang="ru-RU" sz="2400" dirty="0" smtClean="0"/>
              <a:t> «Поурочные разработки по русскому языку. Универсальное издание. 5 класс». М.. «ВАКО», 2014г.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7255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53</TotalTime>
  <Words>262</Words>
  <Application>Microsoft Office PowerPoint</Application>
  <PresentationFormat>Экран (4:3)</PresentationFormat>
  <Paragraphs>45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Базовая</vt:lpstr>
      <vt:lpstr>Автор: Абрамова М.С</vt:lpstr>
      <vt:lpstr>Цели урока:</vt:lpstr>
      <vt:lpstr>Вспомним:</vt:lpstr>
      <vt:lpstr>С помощью суффиксов образуйте от названий зверей и птиц слова, обозначающие их детёнышей. С помощью каких суффиксов вы это делали? От каких слов названия детёнышей образуются с другим корнем? От какого слова не образуется название детёныша?</vt:lpstr>
      <vt:lpstr>Проведите самостоятельные наблюдения</vt:lpstr>
      <vt:lpstr>Сделайте вывод, составьте схему</vt:lpstr>
      <vt:lpstr>Физминутка</vt:lpstr>
      <vt:lpstr>Выполните упр.415, 417, 418</vt:lpstr>
      <vt:lpstr>Закрепление</vt:lpstr>
      <vt:lpstr>В каком слове нет приставки под-?</vt:lpstr>
      <vt:lpstr>Итоги:</vt:lpstr>
      <vt:lpstr>Рефлексия</vt:lpstr>
      <vt:lpstr>Спасибо за внимание!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Автор: Абрамова М.С</dc:title>
  <dc:creator>user</dc:creator>
  <cp:lastModifiedBy>user</cp:lastModifiedBy>
  <cp:revision>5</cp:revision>
  <dcterms:created xsi:type="dcterms:W3CDTF">2017-02-09T17:24:22Z</dcterms:created>
  <dcterms:modified xsi:type="dcterms:W3CDTF">2017-02-09T18:17:39Z</dcterms:modified>
</cp:coreProperties>
</file>