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19"/>
  </p:notesMasterIdLst>
  <p:sldIdLst>
    <p:sldId id="256" r:id="rId2"/>
    <p:sldId id="274" r:id="rId3"/>
    <p:sldId id="275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76" r:id="rId12"/>
    <p:sldId id="277" r:id="rId13"/>
    <p:sldId id="279" r:id="rId14"/>
    <p:sldId id="280" r:id="rId15"/>
    <p:sldId id="265" r:id="rId16"/>
    <p:sldId id="267" r:id="rId17"/>
    <p:sldId id="268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1848" y="-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508EDC-CB95-47DE-9D95-46B67A19A3A2}" type="datetimeFigureOut">
              <a:rPr lang="ru-RU" smtClean="0"/>
              <a:pPr/>
              <a:t>13.06.2015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6FCAD7-90C8-4B73-9277-A6796D651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E788B13-297D-413F-BB19-61214B3AAAC6}" type="slidenum">
              <a:rPr lang="ru-RU" smtClean="0"/>
              <a:pPr/>
              <a:t>3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FCAD7-90C8-4B73-9277-A6796D651191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FCAD7-90C8-4B73-9277-A6796D651191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13.06.2015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13.06.2015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Relationship Id="rId9" Type="http://schemas.openxmlformats.org/officeDocument/2006/relationships/image" Target="../media/image5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357167"/>
            <a:ext cx="8458200" cy="1000131"/>
          </a:xfrm>
        </p:spPr>
        <p:txBody>
          <a:bodyPr>
            <a:normAutofit/>
          </a:bodyPr>
          <a:lstStyle/>
          <a:p>
            <a:r>
              <a:rPr lang="ru-RU" sz="360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ВИЗИТНАЯ   КАРТОЧКА  1 «А» КЛАССА</a:t>
            </a:r>
            <a:r>
              <a:rPr lang="ru-RU" sz="280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/>
            </a:r>
            <a:br>
              <a:rPr lang="ru-RU" sz="280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C:\Users\admin\Desktop\Картины\image (12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1500174"/>
            <a:ext cx="2428893" cy="2428892"/>
          </a:xfrm>
          <a:prstGeom prst="rect">
            <a:avLst/>
          </a:prstGeom>
          <a:noFill/>
        </p:spPr>
      </p:pic>
      <p:pic>
        <p:nvPicPr>
          <p:cNvPr id="1026" name="Picture 2" descr="C:\Users\Герик\Desktop\Новая папка\DSCN09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1928802"/>
            <a:ext cx="1950720" cy="1463040"/>
          </a:xfrm>
          <a:prstGeom prst="rect">
            <a:avLst/>
          </a:prstGeom>
          <a:noFill/>
        </p:spPr>
      </p:pic>
      <p:pic>
        <p:nvPicPr>
          <p:cNvPr id="1027" name="Picture 3" descr="C:\Users\Герик\Desktop\Новая папка\DSCN096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1857364"/>
            <a:ext cx="1950720" cy="1463040"/>
          </a:xfrm>
          <a:prstGeom prst="rect">
            <a:avLst/>
          </a:prstGeom>
          <a:noFill/>
        </p:spPr>
      </p:pic>
      <p:pic>
        <p:nvPicPr>
          <p:cNvPr id="1028" name="Picture 4" descr="C:\Users\Герик\Desktop\Новая папка\DSCN091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2976" y="4214818"/>
            <a:ext cx="1950720" cy="1463040"/>
          </a:xfrm>
          <a:prstGeom prst="rect">
            <a:avLst/>
          </a:prstGeom>
          <a:noFill/>
        </p:spPr>
      </p:pic>
      <p:pic>
        <p:nvPicPr>
          <p:cNvPr id="1029" name="Picture 5" descr="C:\Users\Герик\Desktop\Новая папка\DSCN091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5008" y="4214818"/>
            <a:ext cx="1950720" cy="1463040"/>
          </a:xfrm>
          <a:prstGeom prst="rect">
            <a:avLst/>
          </a:prstGeom>
          <a:noFill/>
        </p:spPr>
      </p:pic>
      <p:pic>
        <p:nvPicPr>
          <p:cNvPr id="1030" name="Picture 6" descr="C:\Users\Герик\Desktop\Новая папка\DSCN091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00430" y="4286256"/>
            <a:ext cx="1950720" cy="14630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  </a:t>
            </a:r>
            <a:r>
              <a:rPr lang="ru-RU" b="1" dirty="0" smtClean="0">
                <a:solidFill>
                  <a:srgbClr val="FF0000"/>
                </a:solidFill>
              </a:rPr>
              <a:t>сентябрь 2014 год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357298"/>
            <a:ext cx="8001056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Заголовок 11"/>
          <p:cNvSpPr>
            <a:spLocks noGrp="1"/>
          </p:cNvSpPr>
          <p:nvPr>
            <p:ph type="title"/>
          </p:nvPr>
        </p:nvSpPr>
        <p:spPr>
          <a:xfrm>
            <a:off x="500063" y="285750"/>
            <a:ext cx="8229600" cy="1143000"/>
          </a:xfrm>
        </p:spPr>
        <p:txBody>
          <a:bodyPr/>
          <a:lstStyle/>
          <a:p>
            <a:r>
              <a:rPr lang="ru-RU" sz="3200" i="1" dirty="0" smtClean="0">
                <a:solidFill>
                  <a:srgbClr val="FF0000"/>
                </a:solidFill>
              </a:rPr>
              <a:t>Свидетельство о рождении класса.</a:t>
            </a:r>
          </a:p>
        </p:txBody>
      </p:sp>
      <p:pic>
        <p:nvPicPr>
          <p:cNvPr id="29698" name="Picture 2" descr="C:\Users\Герик\Desktop\Новая папка (7)\Новая папка (6)\DSCN0580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tretch>
            <a:fillRect/>
          </a:stretch>
        </p:blipFill>
        <p:spPr bwMode="auto">
          <a:xfrm>
            <a:off x="648494" y="3066256"/>
            <a:ext cx="3657600" cy="2743200"/>
          </a:xfrm>
          <a:prstGeom prst="rect">
            <a:avLst/>
          </a:prstGeom>
          <a:noFill/>
        </p:spPr>
      </p:pic>
      <p:sp>
        <p:nvSpPr>
          <p:cNvPr id="3076" name="Содержимое 20"/>
          <p:cNvSpPr>
            <a:spLocks noGrp="1"/>
          </p:cNvSpPr>
          <p:nvPr>
            <p:ph sz="quarter" idx="4"/>
          </p:nvPr>
        </p:nvSpPr>
        <p:spPr>
          <a:xfrm>
            <a:off x="4572000" y="1357313"/>
            <a:ext cx="4041775" cy="4697412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2000" b="1" i="1" dirty="0" smtClean="0">
                <a:solidFill>
                  <a:schemeClr val="tx2"/>
                </a:solidFill>
              </a:rPr>
              <a:t>Родился 1 сентября  2014г.</a:t>
            </a:r>
          </a:p>
          <a:p>
            <a:pPr>
              <a:buFont typeface="Arial" charset="0"/>
              <a:buNone/>
            </a:pPr>
            <a:endParaRPr lang="ru-RU" sz="2000" b="1" i="1" dirty="0" smtClean="0">
              <a:solidFill>
                <a:schemeClr val="tx2"/>
              </a:solidFill>
            </a:endParaRPr>
          </a:p>
          <a:p>
            <a:pPr>
              <a:buFont typeface="Arial" charset="0"/>
              <a:buNone/>
            </a:pPr>
            <a:r>
              <a:rPr lang="ru-RU" sz="2000" b="1" i="1" dirty="0" smtClean="0">
                <a:solidFill>
                  <a:schemeClr val="tx2"/>
                </a:solidFill>
              </a:rPr>
              <a:t>ул.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А.Кесаева</a:t>
            </a:r>
            <a:r>
              <a:rPr lang="ru-RU" sz="2000" b="1" i="1" dirty="0" smtClean="0">
                <a:solidFill>
                  <a:schemeClr val="tx2"/>
                </a:solidFill>
              </a:rPr>
              <a:t>        </a:t>
            </a:r>
          </a:p>
          <a:p>
            <a:pPr>
              <a:buFont typeface="Arial" charset="0"/>
              <a:buNone/>
            </a:pPr>
            <a:r>
              <a:rPr lang="ru-RU" sz="2000" b="1" i="1" dirty="0" smtClean="0">
                <a:solidFill>
                  <a:schemeClr val="tx2"/>
                </a:solidFill>
              </a:rPr>
              <a:t> г.Дигора</a:t>
            </a:r>
          </a:p>
          <a:p>
            <a:pPr>
              <a:buFont typeface="Arial" charset="0"/>
              <a:buNone/>
            </a:pPr>
            <a:r>
              <a:rPr lang="ru-RU" sz="2000" b="1" i="1" dirty="0" smtClean="0">
                <a:solidFill>
                  <a:schemeClr val="tx2"/>
                </a:solidFill>
              </a:rPr>
              <a:t> </a:t>
            </a:r>
            <a:r>
              <a:rPr lang="ru-RU" sz="2000" b="1" i="1" dirty="0" err="1" smtClean="0">
                <a:solidFill>
                  <a:schemeClr val="tx2"/>
                </a:solidFill>
              </a:rPr>
              <a:t>Дигорский</a:t>
            </a:r>
            <a:r>
              <a:rPr lang="ru-RU" sz="2000" b="1" i="1" dirty="0" smtClean="0">
                <a:solidFill>
                  <a:schemeClr val="tx2"/>
                </a:solidFill>
              </a:rPr>
              <a:t> р-н </a:t>
            </a:r>
          </a:p>
          <a:p>
            <a:pPr>
              <a:buFont typeface="Arial" charset="0"/>
              <a:buNone/>
            </a:pPr>
            <a:r>
              <a:rPr lang="ru-RU" sz="2000" b="1" i="1" dirty="0" err="1" smtClean="0">
                <a:solidFill>
                  <a:schemeClr val="tx2"/>
                </a:solidFill>
              </a:rPr>
              <a:t>РСО-Алания</a:t>
            </a:r>
            <a:endParaRPr lang="ru-RU" sz="2000" b="1" i="1" dirty="0" smtClean="0">
              <a:solidFill>
                <a:schemeClr val="tx2"/>
              </a:solidFill>
            </a:endParaRPr>
          </a:p>
          <a:p>
            <a:pPr>
              <a:buFont typeface="Arial" charset="0"/>
              <a:buNone/>
            </a:pPr>
            <a:endParaRPr lang="ru-RU" sz="2000" b="1" i="1" dirty="0" smtClean="0">
              <a:solidFill>
                <a:schemeClr val="tx2"/>
              </a:solidFill>
            </a:endParaRPr>
          </a:p>
          <a:p>
            <a:pPr>
              <a:buFont typeface="Arial" charset="0"/>
              <a:buNone/>
            </a:pPr>
            <a:r>
              <a:rPr lang="ru-RU" sz="2000" b="1" i="1" dirty="0" smtClean="0">
                <a:solidFill>
                  <a:schemeClr val="tx2"/>
                </a:solidFill>
              </a:rPr>
              <a:t>Родитель: МКОУ СОШ №2</a:t>
            </a:r>
          </a:p>
          <a:p>
            <a:pPr>
              <a:buFont typeface="Arial" charset="0"/>
              <a:buNone/>
            </a:pPr>
            <a:endParaRPr lang="ru-RU" sz="2000" dirty="0" smtClean="0">
              <a:solidFill>
                <a:schemeClr val="tx2"/>
              </a:solidFill>
            </a:endParaRPr>
          </a:p>
        </p:txBody>
      </p:sp>
      <p:pic>
        <p:nvPicPr>
          <p:cNvPr id="2" name="Picture 2" descr="E:\Мне для работы\ВСЕ ДЛЯ ПРЕЗЕНТАЦИЙ\открытки\t_ae1_16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85852" y="1428736"/>
            <a:ext cx="2039934" cy="13921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                  </a:t>
            </a:r>
            <a:r>
              <a:rPr lang="ru-RU" sz="3600" b="1" dirty="0" smtClean="0">
                <a:solidFill>
                  <a:srgbClr val="FF0000"/>
                </a:solidFill>
                <a:latin typeface="Impact" pitchFamily="34" charset="0"/>
              </a:rPr>
              <a:t>Первый раз в первый класс.</a:t>
            </a:r>
            <a:endParaRPr lang="ru-RU" sz="3600" b="1" dirty="0">
              <a:latin typeface="Impact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1481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 descr="H:\Documents and Settings\Алла\Рабочий стол\DSCN058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285860"/>
            <a:ext cx="8286807" cy="5429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7467600" cy="703282"/>
          </a:xfrm>
        </p:spPr>
        <p:txBody>
          <a:bodyPr>
            <a:normAutofit fontScale="90000"/>
          </a:bodyPr>
          <a:lstStyle/>
          <a:p>
            <a:r>
              <a:rPr lang="ru-RU" sz="5400" b="1" cap="non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5400" b="1" cap="non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      </a:t>
            </a:r>
            <a:r>
              <a:rPr lang="ru-RU" sz="4000" b="1" cap="none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Дом </a:t>
            </a:r>
            <a:r>
              <a:rPr lang="ru-RU" sz="4000" b="1" cap="none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 котором мы живём</a:t>
            </a:r>
            <a:br>
              <a:rPr lang="ru-RU" sz="4000" b="1" cap="none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Средняя школа 2 - Россия, Северная Осетия-Алания Републиц - …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928670"/>
            <a:ext cx="8072494" cy="542928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000100" y="4143380"/>
            <a:ext cx="61436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FF00"/>
                </a:solidFill>
              </a:rPr>
              <a:t>Школа – это светлый дом,</a:t>
            </a:r>
            <a:br>
              <a:rPr lang="ru-RU" sz="2800" dirty="0" smtClean="0">
                <a:solidFill>
                  <a:srgbClr val="FFFF00"/>
                </a:solidFill>
              </a:rPr>
            </a:br>
            <a:r>
              <a:rPr lang="ru-RU" sz="2800" dirty="0" smtClean="0">
                <a:solidFill>
                  <a:srgbClr val="FFFF00"/>
                </a:solidFill>
              </a:rPr>
              <a:t>Мы учиться будем в нём.</a:t>
            </a:r>
            <a:br>
              <a:rPr lang="ru-RU" sz="2800" dirty="0" smtClean="0">
                <a:solidFill>
                  <a:srgbClr val="FFFF00"/>
                </a:solidFill>
              </a:rPr>
            </a:br>
            <a:r>
              <a:rPr lang="ru-RU" sz="2800" dirty="0" smtClean="0">
                <a:solidFill>
                  <a:srgbClr val="FFFF00"/>
                </a:solidFill>
              </a:rPr>
              <a:t>Там научимся писать,</a:t>
            </a:r>
            <a:br>
              <a:rPr lang="ru-RU" sz="2800" dirty="0" smtClean="0">
                <a:solidFill>
                  <a:srgbClr val="FFFF00"/>
                </a:solidFill>
              </a:rPr>
            </a:br>
            <a:r>
              <a:rPr lang="ru-RU" sz="2800" dirty="0" smtClean="0">
                <a:solidFill>
                  <a:srgbClr val="FFFF00"/>
                </a:solidFill>
              </a:rPr>
              <a:t>Складывать и умножать.</a:t>
            </a:r>
            <a:br>
              <a:rPr lang="ru-RU" sz="2800" dirty="0" smtClean="0">
                <a:solidFill>
                  <a:srgbClr val="FFFF00"/>
                </a:solidFill>
              </a:rPr>
            </a:br>
            <a:endParaRPr lang="ru-RU" sz="2800" dirty="0">
              <a:solidFill>
                <a:srgbClr val="FFFF00"/>
              </a:solidFill>
            </a:endParaRPr>
          </a:p>
        </p:txBody>
      </p:sp>
      <p:pic>
        <p:nvPicPr>
          <p:cNvPr id="27650" name="Picture 2" descr="Звени звонок - Картинка 17401/2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72132" y="3857629"/>
            <a:ext cx="2286016" cy="2286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9608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             </a:t>
            </a:r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</a:t>
            </a:r>
            <a:r>
              <a:rPr lang="ru-RU" sz="4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Первые часы в школе</a:t>
            </a:r>
            <a:br>
              <a:rPr lang="ru-RU" sz="4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</a:br>
            <a:endParaRPr lang="ru-RU" sz="4400" b="1" dirty="0">
              <a:solidFill>
                <a:srgbClr val="FF0000"/>
              </a:solidFill>
            </a:endParaRPr>
          </a:p>
        </p:txBody>
      </p:sp>
      <p:pic>
        <p:nvPicPr>
          <p:cNvPr id="13313" name="Picture 1" descr="C:\Users\Герик\Desktop\Новая папка (7)\фото нябрь 2014\DSCN03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000108"/>
            <a:ext cx="3571901" cy="2500331"/>
          </a:xfrm>
          <a:prstGeom prst="rect">
            <a:avLst/>
          </a:prstGeom>
          <a:noFill/>
        </p:spPr>
      </p:pic>
      <p:pic>
        <p:nvPicPr>
          <p:cNvPr id="13314" name="Picture 2" descr="C:\Users\Герик\Desktop\Новая папка (7)\фото нябрь 2014\DSCN03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000108"/>
            <a:ext cx="3762297" cy="2500330"/>
          </a:xfrm>
          <a:prstGeom prst="rect">
            <a:avLst/>
          </a:prstGeom>
          <a:noFill/>
        </p:spPr>
      </p:pic>
      <p:pic>
        <p:nvPicPr>
          <p:cNvPr id="13315" name="Picture 3" descr="C:\Users\Герик\Desktop\Новая папка (7)\фото нябрь 2014\DSCN031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3714752"/>
            <a:ext cx="3929090" cy="2500330"/>
          </a:xfrm>
          <a:prstGeom prst="rect">
            <a:avLst/>
          </a:prstGeom>
          <a:noFill/>
        </p:spPr>
      </p:pic>
      <p:pic>
        <p:nvPicPr>
          <p:cNvPr id="3" name="Picture 1" descr="F:\Вика школа\20140901_10053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0562" y="3714752"/>
            <a:ext cx="4071966" cy="2500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89" name="Picture 1" descr="C:\Users\Герик\Desktop\Новая папка (7)\фото нябрь 2014\DSCN032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170196">
            <a:off x="542739" y="739234"/>
            <a:ext cx="4627144" cy="30003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290" name="Picture 2" descr="C:\Users\Герик\Desktop\Новая папка (7)\фото нябрь 2014\DSCN03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20660">
            <a:off x="4941947" y="903314"/>
            <a:ext cx="3824808" cy="26573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291" name="Picture 3" descr="C:\Users\Герик\Desktop\Новая папка (7)\фото нябрь 2014\DSCN032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3601" y="4000504"/>
            <a:ext cx="4235853" cy="24288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14678" y="428605"/>
            <a:ext cx="5214974" cy="2143139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                                    Мы поступаем в первый класс,</a:t>
            </a:r>
            <a:br>
              <a:rPr lang="ru-RU" sz="1600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</a:br>
            <a:r>
              <a:rPr lang="ru-RU" sz="1600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                                    Ждёт с нетерпеньем школа нас.</a:t>
            </a:r>
            <a:br>
              <a:rPr lang="ru-RU" sz="1600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</a:br>
            <a:r>
              <a:rPr lang="ru-RU" sz="1600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                                    Мы обещаем не лениться ,</a:t>
            </a:r>
          </a:p>
          <a:p>
            <a:r>
              <a:rPr lang="ru-RU" sz="1600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                                    Прилежно будем мы учиться,</a:t>
            </a:r>
            <a:br>
              <a:rPr lang="ru-RU" sz="1600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</a:br>
            <a:r>
              <a:rPr lang="ru-RU" sz="1600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                                    Друзьям мы будем помогать,</a:t>
            </a:r>
            <a:br>
              <a:rPr lang="ru-RU" sz="1600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</a:br>
            <a:r>
              <a:rPr lang="ru-RU" sz="1600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                                    А взрослых - слушать, уважать!</a:t>
            </a:r>
            <a:br>
              <a:rPr lang="ru-RU" sz="1600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</a:br>
            <a:endParaRPr lang="ru-RU" sz="1600" dirty="0">
              <a:solidFill>
                <a:srgbClr val="FF0000"/>
              </a:solidFill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11265" name="Picture 1" descr="C:\Users\Герик\Desktop\Новая папка (7)\фото нябрь 2014\DSCN03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3" y="285728"/>
            <a:ext cx="4500593" cy="2857520"/>
          </a:xfrm>
          <a:prstGeom prst="rect">
            <a:avLst/>
          </a:prstGeom>
          <a:noFill/>
        </p:spPr>
      </p:pic>
      <p:pic>
        <p:nvPicPr>
          <p:cNvPr id="11266" name="Picture 2" descr="C:\Users\Герик\Desktop\Новая папка (7)\фото нябрь 2014\DSCN0327 - копия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3429000"/>
            <a:ext cx="3643338" cy="2786082"/>
          </a:xfrm>
          <a:prstGeom prst="rect">
            <a:avLst/>
          </a:prstGeom>
          <a:noFill/>
        </p:spPr>
      </p:pic>
      <p:pic>
        <p:nvPicPr>
          <p:cNvPr id="11268" name="Picture 4" descr="C:\Users\Герик\Desktop\Новая папка (7)\фото нябрь 2014\DSCN0328 - копия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43042" y="2786058"/>
            <a:ext cx="4286281" cy="2778100"/>
          </a:xfrm>
          <a:prstGeom prst="rect">
            <a:avLst/>
          </a:prstGeom>
          <a:noFill/>
        </p:spPr>
      </p:pic>
      <p:sp>
        <p:nvSpPr>
          <p:cNvPr id="9" name="32-конечная звезда 8"/>
          <p:cNvSpPr/>
          <p:nvPr/>
        </p:nvSpPr>
        <p:spPr>
          <a:xfrm>
            <a:off x="7358082" y="2928934"/>
            <a:ext cx="914400" cy="914400"/>
          </a:xfrm>
          <a:prstGeom prst="star32">
            <a:avLst>
              <a:gd name="adj" fmla="val 149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32-конечная звезда 9"/>
          <p:cNvSpPr/>
          <p:nvPr/>
        </p:nvSpPr>
        <p:spPr>
          <a:xfrm>
            <a:off x="3857620" y="428604"/>
            <a:ext cx="914400" cy="914400"/>
          </a:xfrm>
          <a:prstGeom prst="star32">
            <a:avLst>
              <a:gd name="adj" fmla="val 188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1" name="32-конечная звезда 10"/>
          <p:cNvSpPr/>
          <p:nvPr/>
        </p:nvSpPr>
        <p:spPr>
          <a:xfrm>
            <a:off x="571472" y="4786322"/>
            <a:ext cx="914400" cy="914400"/>
          </a:xfrm>
          <a:prstGeom prst="star32">
            <a:avLst>
              <a:gd name="adj" fmla="val 41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               </a:t>
            </a:r>
            <a:r>
              <a:rPr lang="ru-RU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</a:t>
            </a:r>
            <a:r>
              <a:rPr lang="ru-RU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Школьные</a:t>
            </a: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</a:t>
            </a:r>
            <a:r>
              <a:rPr lang="ru-RU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будни</a:t>
            </a:r>
            <a:br>
              <a:rPr lang="ru-RU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10242" name="Picture 2" descr="C:\Users\Герик\Desktop\Новая папка (7)\фото нябрь 2014\DSCN049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1214422"/>
            <a:ext cx="3803159" cy="2286016"/>
          </a:xfrm>
          <a:prstGeom prst="rect">
            <a:avLst/>
          </a:prstGeom>
          <a:noFill/>
        </p:spPr>
      </p:pic>
      <p:pic>
        <p:nvPicPr>
          <p:cNvPr id="10241" name="Picture 1" descr="C:\Users\Герик\Desktop\Новая папка (7)\фото нябрь 2014\DSCN05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214422"/>
            <a:ext cx="3857652" cy="2286016"/>
          </a:xfrm>
          <a:prstGeom prst="rect">
            <a:avLst/>
          </a:prstGeom>
          <a:noFill/>
        </p:spPr>
      </p:pic>
      <p:pic>
        <p:nvPicPr>
          <p:cNvPr id="10245" name="Picture 5" descr="C:\Users\Герик\Desktop\Новая папка (7)\фото нябрь 2014\DSCN055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3571876"/>
            <a:ext cx="4071967" cy="2714643"/>
          </a:xfrm>
          <a:prstGeom prst="rect">
            <a:avLst/>
          </a:prstGeom>
          <a:noFill/>
        </p:spPr>
      </p:pic>
      <p:pic>
        <p:nvPicPr>
          <p:cNvPr id="10246" name="Picture 6" descr="C:\Users\Герик\Desktop\Новая папка (7)\фото нябрь 2014\DSCN054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3571876"/>
            <a:ext cx="4071966" cy="2714644"/>
          </a:xfrm>
          <a:prstGeom prst="rect">
            <a:avLst/>
          </a:prstGeom>
          <a:noFill/>
        </p:spPr>
      </p:pic>
      <p:sp>
        <p:nvSpPr>
          <p:cNvPr id="11" name="4-конечная звезда 10"/>
          <p:cNvSpPr/>
          <p:nvPr/>
        </p:nvSpPr>
        <p:spPr>
          <a:xfrm>
            <a:off x="3929058" y="3071810"/>
            <a:ext cx="914400" cy="914400"/>
          </a:xfrm>
          <a:prstGeom prst="star4">
            <a:avLst>
              <a:gd name="adj" fmla="val 98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4-конечная звезда 11"/>
          <p:cNvSpPr/>
          <p:nvPr/>
        </p:nvSpPr>
        <p:spPr>
          <a:xfrm>
            <a:off x="7572396" y="4714884"/>
            <a:ext cx="914400" cy="914400"/>
          </a:xfrm>
          <a:prstGeom prst="star4">
            <a:avLst>
              <a:gd name="adj" fmla="val 88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4-конечная звезда 12"/>
          <p:cNvSpPr/>
          <p:nvPr/>
        </p:nvSpPr>
        <p:spPr>
          <a:xfrm>
            <a:off x="857224" y="3786190"/>
            <a:ext cx="914400" cy="914400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4-конечная звезда 13"/>
          <p:cNvSpPr/>
          <p:nvPr/>
        </p:nvSpPr>
        <p:spPr>
          <a:xfrm>
            <a:off x="7715272" y="571480"/>
            <a:ext cx="914400" cy="914400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4-конечная звезда 14"/>
          <p:cNvSpPr/>
          <p:nvPr/>
        </p:nvSpPr>
        <p:spPr>
          <a:xfrm>
            <a:off x="1000100" y="428604"/>
            <a:ext cx="914400" cy="914400"/>
          </a:xfrm>
          <a:prstGeom prst="star4">
            <a:avLst>
              <a:gd name="adj" fmla="val 563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Посвящение в первоклассники</a:t>
            </a:r>
            <a:br>
              <a:rPr lang="ru-RU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9217" name="Picture 1" descr="F:\Вика школа\20141128_1144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000364" y="3929066"/>
            <a:ext cx="3212869" cy="2231967"/>
          </a:xfrm>
          <a:prstGeom prst="rect">
            <a:avLst/>
          </a:prstGeom>
          <a:noFill/>
        </p:spPr>
      </p:pic>
      <p:pic>
        <p:nvPicPr>
          <p:cNvPr id="9218" name="Picture 2" descr="F:\Вика школа\20141128_1208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071546"/>
            <a:ext cx="4214842" cy="2428892"/>
          </a:xfrm>
          <a:prstGeom prst="rect">
            <a:avLst/>
          </a:prstGeom>
          <a:noFill/>
        </p:spPr>
      </p:pic>
      <p:pic>
        <p:nvPicPr>
          <p:cNvPr id="9219" name="Picture 3" descr="F:\Вика школа\20141128_1208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1071546"/>
            <a:ext cx="3929090" cy="2428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70C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          </a:t>
            </a:r>
            <a:r>
              <a:rPr lang="ru-RU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70C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У </a:t>
            </a:r>
            <a:r>
              <a:rPr lang="ru-RU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70C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новогодней  ёлочки </a:t>
            </a:r>
            <a:endParaRPr lang="ru-RU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33794" name="Picture 2" descr="F:\Вика школа\20141224_12115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714876" y="1285860"/>
            <a:ext cx="4143404" cy="3214710"/>
          </a:xfrm>
          <a:prstGeom prst="rect">
            <a:avLst/>
          </a:prstGeom>
          <a:noFill/>
        </p:spPr>
      </p:pic>
      <p:pic>
        <p:nvPicPr>
          <p:cNvPr id="33795" name="Picture 3" descr="F:\Вика школа\20141224_1209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285860"/>
            <a:ext cx="4000528" cy="3000396"/>
          </a:xfrm>
          <a:prstGeom prst="rect">
            <a:avLst/>
          </a:prstGeom>
          <a:noFill/>
        </p:spPr>
      </p:pic>
      <p:pic>
        <p:nvPicPr>
          <p:cNvPr id="33796" name="Picture 4" descr="F:\Вика школа\20141224_12070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71736" y="3929066"/>
            <a:ext cx="3929090" cy="2714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      </a:t>
            </a:r>
            <a:r>
              <a:rPr lang="ru-RU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Конкурс   строя  и  песни</a:t>
            </a:r>
            <a:endParaRPr lang="ru-RU" dirty="0"/>
          </a:p>
        </p:txBody>
      </p:sp>
      <p:pic>
        <p:nvPicPr>
          <p:cNvPr id="9" name="Picture 2" descr="F:\Вика школа\20150423_12274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714752"/>
            <a:ext cx="4000528" cy="27400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4820" name="Picture 4" descr="F:\Вика школа\20150423_1209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22" y="1000108"/>
            <a:ext cx="4143404" cy="278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3" descr="F:\Вика школа\20150423_1214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7686" y="3714752"/>
            <a:ext cx="4357718" cy="27146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r>
              <a:rPr lang="ru-RU" sz="3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Э</a:t>
            </a:r>
            <a:r>
              <a:rPr lang="ru-RU" sz="3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кскурсия </a:t>
            </a:r>
            <a:r>
              <a:rPr lang="ru-RU" sz="3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в музей имени  </a:t>
            </a:r>
            <a:r>
              <a:rPr lang="ru-RU" sz="36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Г</a:t>
            </a:r>
            <a:r>
              <a:rPr lang="ru-RU" sz="36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.Цаголова</a:t>
            </a:r>
            <a:endParaRPr lang="ru-RU" sz="3600" dirty="0"/>
          </a:p>
        </p:txBody>
      </p:sp>
      <p:pic>
        <p:nvPicPr>
          <p:cNvPr id="2050" name="Picture 2" descr="C:\Users\Герик\Desktop\Новая папка\DSCN094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00298" y="1785926"/>
            <a:ext cx="3286148" cy="2214578"/>
          </a:xfrm>
          <a:prstGeom prst="rect">
            <a:avLst/>
          </a:prstGeom>
          <a:noFill/>
        </p:spPr>
      </p:pic>
      <p:pic>
        <p:nvPicPr>
          <p:cNvPr id="2051" name="Picture 3" descr="C:\Users\Герик\Desktop\Новая папка\DSCN095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643050"/>
            <a:ext cx="1950720" cy="1463040"/>
          </a:xfrm>
          <a:prstGeom prst="rect">
            <a:avLst/>
          </a:prstGeom>
          <a:noFill/>
        </p:spPr>
      </p:pic>
      <p:pic>
        <p:nvPicPr>
          <p:cNvPr id="2052" name="Picture 4" descr="C:\Users\Герик\Desktop\Новая папка\DSCN096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8" y="1571612"/>
            <a:ext cx="1950720" cy="1463040"/>
          </a:xfrm>
          <a:prstGeom prst="rect">
            <a:avLst/>
          </a:prstGeom>
          <a:noFill/>
        </p:spPr>
      </p:pic>
      <p:pic>
        <p:nvPicPr>
          <p:cNvPr id="2053" name="Picture 5" descr="C:\Users\Герик\Desktop\Новая папка\DSCN094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5786" y="3786190"/>
            <a:ext cx="1950720" cy="1463040"/>
          </a:xfrm>
          <a:prstGeom prst="rect">
            <a:avLst/>
          </a:prstGeom>
          <a:noFill/>
        </p:spPr>
      </p:pic>
      <p:pic>
        <p:nvPicPr>
          <p:cNvPr id="2054" name="Picture 6" descr="C:\Users\Герик\Desktop\Новая папка\DSCN094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5008" y="3714752"/>
            <a:ext cx="1950720" cy="1463040"/>
          </a:xfrm>
          <a:prstGeom prst="rect">
            <a:avLst/>
          </a:prstGeom>
          <a:noFill/>
        </p:spPr>
      </p:pic>
      <p:pic>
        <p:nvPicPr>
          <p:cNvPr id="2055" name="Picture 7" descr="C:\Users\Герик\Desktop\Новая папка\DSCN094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57554" y="4357694"/>
            <a:ext cx="1950720" cy="14630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07157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Book Antiqua" pitchFamily="18" charset="0"/>
              </a:rPr>
              <a:t>Ура</a:t>
            </a:r>
            <a:r>
              <a:rPr lang="ru-RU" sz="3600" b="1" dirty="0" smtClean="0">
                <a:solidFill>
                  <a:srgbClr val="FF0000"/>
                </a:solidFill>
                <a:latin typeface="Book Antiqua" pitchFamily="18" charset="0"/>
              </a:rPr>
              <a:t>! Прозвенел последний </a:t>
            </a:r>
            <a:r>
              <a:rPr lang="ru-RU" sz="3600" b="1" dirty="0" err="1" smtClean="0">
                <a:solidFill>
                  <a:srgbClr val="FF0000"/>
                </a:solidFill>
                <a:latin typeface="Book Antiqua" pitchFamily="18" charset="0"/>
              </a:rPr>
              <a:t>звонок!Скоро</a:t>
            </a:r>
            <a:r>
              <a:rPr lang="ru-RU" sz="3600" b="1" dirty="0" smtClean="0">
                <a:solidFill>
                  <a:srgbClr val="FF0000"/>
                </a:solidFill>
                <a:latin typeface="Book Antiqua" pitchFamily="18" charset="0"/>
              </a:rPr>
              <a:t/>
            </a:r>
            <a:br>
              <a:rPr lang="ru-RU" sz="3600" b="1" dirty="0" smtClean="0">
                <a:solidFill>
                  <a:srgbClr val="FF0000"/>
                </a:solidFill>
                <a:latin typeface="Book Antiqua" pitchFamily="18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Book Antiqua" pitchFamily="18" charset="0"/>
              </a:rPr>
              <a:t>                             каникулы</a:t>
            </a:r>
            <a:r>
              <a:rPr lang="ru-RU" b="1" dirty="0" smtClean="0">
                <a:solidFill>
                  <a:srgbClr val="FF0000"/>
                </a:solidFill>
                <a:latin typeface="Book Antiqua" pitchFamily="18" charset="0"/>
              </a:rPr>
              <a:t>! </a:t>
            </a:r>
            <a:endParaRPr lang="ru-RU" b="1" dirty="0">
              <a:solidFill>
                <a:srgbClr val="FF0000"/>
              </a:solidFill>
              <a:latin typeface="Book Antiqua" pitchFamily="18" charset="0"/>
            </a:endParaRPr>
          </a:p>
        </p:txBody>
      </p:sp>
      <p:pic>
        <p:nvPicPr>
          <p:cNvPr id="1026" name="Picture 2" descr="C:\Users\Герик\Desktop\фотогр\DSCN098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285860"/>
            <a:ext cx="3000396" cy="1928827"/>
          </a:xfrm>
          <a:prstGeom prst="rect">
            <a:avLst/>
          </a:prstGeom>
          <a:noFill/>
        </p:spPr>
      </p:pic>
      <p:pic>
        <p:nvPicPr>
          <p:cNvPr id="1027" name="Picture 3" descr="C:\Users\Герик\Desktop\фотогр\DSCN098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6" y="1357298"/>
            <a:ext cx="2714644" cy="1785950"/>
          </a:xfrm>
          <a:prstGeom prst="rect">
            <a:avLst/>
          </a:prstGeom>
          <a:noFill/>
        </p:spPr>
      </p:pic>
      <p:pic>
        <p:nvPicPr>
          <p:cNvPr id="1028" name="Picture 4" descr="C:\Users\Герик\Desktop\фотогр\DSCN099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6" y="1285860"/>
            <a:ext cx="2500330" cy="2143140"/>
          </a:xfrm>
          <a:prstGeom prst="rect">
            <a:avLst/>
          </a:prstGeom>
          <a:noFill/>
        </p:spPr>
      </p:pic>
      <p:pic>
        <p:nvPicPr>
          <p:cNvPr id="1029" name="Picture 5" descr="C:\Users\Герик\Desktop\фотогр\DSCN099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4810" y="2500306"/>
            <a:ext cx="2643206" cy="2286016"/>
          </a:xfrm>
          <a:prstGeom prst="rect">
            <a:avLst/>
          </a:prstGeom>
          <a:noFill/>
        </p:spPr>
      </p:pic>
      <p:pic>
        <p:nvPicPr>
          <p:cNvPr id="1030" name="Picture 6" descr="C:\Users\Герик\Desktop\фотогр\DSCN099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57290" y="2571744"/>
            <a:ext cx="2714644" cy="2071702"/>
          </a:xfrm>
          <a:prstGeom prst="rect">
            <a:avLst/>
          </a:prstGeom>
          <a:noFill/>
        </p:spPr>
      </p:pic>
      <p:pic>
        <p:nvPicPr>
          <p:cNvPr id="1031" name="Picture 7" descr="C:\Users\Герик\Desktop\фотогр\DSCN099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43636" y="3786190"/>
            <a:ext cx="2428892" cy="2143140"/>
          </a:xfrm>
          <a:prstGeom prst="rect">
            <a:avLst/>
          </a:prstGeom>
          <a:noFill/>
        </p:spPr>
      </p:pic>
      <p:pic>
        <p:nvPicPr>
          <p:cNvPr id="1032" name="Picture 8" descr="C:\Users\Герик\Desktop\фотогр\DSCN099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00364" y="3929066"/>
            <a:ext cx="3071834" cy="2357454"/>
          </a:xfrm>
          <a:prstGeom prst="rect">
            <a:avLst/>
          </a:prstGeom>
          <a:noFill/>
        </p:spPr>
      </p:pic>
      <p:pic>
        <p:nvPicPr>
          <p:cNvPr id="1033" name="Picture 9" descr="C:\Users\Герик\Desktop\фотогр\DSCN098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5720" y="3857628"/>
            <a:ext cx="2571768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428728" y="1500175"/>
            <a:ext cx="742955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7"/>
            <a:r>
              <a:rPr lang="ru-RU" sz="2400" dirty="0" smtClean="0">
                <a:solidFill>
                  <a:srgbClr val="FF0000"/>
                </a:solidFill>
                <a:latin typeface="+mj-lt"/>
              </a:rPr>
              <a:t>Наш первый учитель,</a:t>
            </a:r>
            <a:br>
              <a:rPr lang="ru-RU" sz="2400" dirty="0" smtClean="0">
                <a:solidFill>
                  <a:srgbClr val="FF0000"/>
                </a:solidFill>
                <a:latin typeface="+mj-lt"/>
              </a:rPr>
            </a:br>
            <a:r>
              <a:rPr lang="ru-RU" sz="3200" dirty="0" smtClean="0">
                <a:solidFill>
                  <a:srgbClr val="FF0000"/>
                </a:solidFill>
                <a:latin typeface="+mj-lt"/>
              </a:rPr>
              <a:t>Как</a:t>
            </a:r>
            <a:r>
              <a:rPr lang="ru-RU" sz="2400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ru-RU" sz="2400" dirty="0" smtClean="0">
                <a:solidFill>
                  <a:srgbClr val="FF0000"/>
                </a:solidFill>
                <a:latin typeface="+mj-lt"/>
              </a:rPr>
              <a:t>много в этом слове.</a:t>
            </a:r>
            <a:br>
              <a:rPr lang="ru-RU" sz="2400" dirty="0" smtClean="0">
                <a:solidFill>
                  <a:srgbClr val="FF0000"/>
                </a:solidFill>
                <a:latin typeface="+mj-lt"/>
              </a:rPr>
            </a:br>
            <a:r>
              <a:rPr lang="ru-RU" sz="2400" dirty="0" smtClean="0">
                <a:solidFill>
                  <a:srgbClr val="FF0000"/>
                </a:solidFill>
                <a:latin typeface="+mj-lt"/>
              </a:rPr>
              <a:t>Вы наш путеводитель,</a:t>
            </a:r>
            <a:br>
              <a:rPr lang="ru-RU" sz="2400" dirty="0" smtClean="0">
                <a:solidFill>
                  <a:srgbClr val="FF0000"/>
                </a:solidFill>
                <a:latin typeface="+mj-lt"/>
              </a:rPr>
            </a:br>
            <a:r>
              <a:rPr lang="ru-RU" sz="2400" dirty="0" smtClean="0">
                <a:solidFill>
                  <a:srgbClr val="FF0000"/>
                </a:solidFill>
                <a:latin typeface="+mj-lt"/>
              </a:rPr>
              <a:t>Вы самый первый в школе.</a:t>
            </a:r>
            <a:br>
              <a:rPr lang="ru-RU" sz="2400" dirty="0" smtClean="0">
                <a:solidFill>
                  <a:srgbClr val="FF0000"/>
                </a:solidFill>
                <a:latin typeface="+mj-lt"/>
              </a:rPr>
            </a:br>
            <a:endParaRPr lang="ru-RU" sz="2400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6146" name="Picture 2" descr="Интересно - 28 Июля 2014 - Выше скейта только небо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3286124"/>
            <a:ext cx="6429420" cy="30718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0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928662" y="1071546"/>
            <a:ext cx="2357454" cy="221457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32" name="Picture 8" descr="Поздравление Губернатора с Днём учителя - Смоленск 2.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57422" y="2643182"/>
            <a:ext cx="2095500" cy="20859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                      Законы дружбы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54162"/>
            <a:ext cx="8991600" cy="45259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2844" y="1028343"/>
            <a:ext cx="885831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smtClean="0">
                <a:latin typeface="Franklin Gothic Medium" pitchFamily="34" charset="0"/>
              </a:rPr>
              <a:t>Не обзывай и не унижай своего друга.   </a:t>
            </a:r>
            <a:endParaRPr lang="ru-RU" sz="2800" dirty="0" smtClean="0">
              <a:latin typeface="Franklin Gothic Medium" pitchFamily="34" charset="0"/>
            </a:endParaRPr>
          </a:p>
          <a:p>
            <a:r>
              <a:rPr lang="ru-RU" sz="2800" i="1" dirty="0" smtClean="0">
                <a:latin typeface="Franklin Gothic Medium" pitchFamily="34" charset="0"/>
              </a:rPr>
              <a:t>Помогай другу в </a:t>
            </a:r>
            <a:r>
              <a:rPr lang="ru-RU" sz="2800" i="1" dirty="0" err="1" smtClean="0">
                <a:latin typeface="Franklin Gothic Medium" pitchFamily="34" charset="0"/>
              </a:rPr>
              <a:t>беде.Умей</a:t>
            </a:r>
            <a:r>
              <a:rPr lang="ru-RU" sz="2800" i="1" dirty="0" smtClean="0">
                <a:latin typeface="Franklin Gothic Medium" pitchFamily="34" charset="0"/>
              </a:rPr>
              <a:t> с другом разделить радость.</a:t>
            </a:r>
            <a:endParaRPr lang="ru-RU" sz="2800" dirty="0" smtClean="0">
              <a:latin typeface="Franklin Gothic Medium" pitchFamily="34" charset="0"/>
            </a:endParaRPr>
          </a:p>
          <a:p>
            <a:r>
              <a:rPr lang="ru-RU" sz="2800" i="1" dirty="0" smtClean="0">
                <a:latin typeface="Franklin Gothic Medium" pitchFamily="34" charset="0"/>
              </a:rPr>
              <a:t>Не смейся над недостатками.</a:t>
            </a:r>
            <a:endParaRPr lang="ru-RU" sz="2800" dirty="0" smtClean="0">
              <a:latin typeface="Franklin Gothic Medium" pitchFamily="34" charset="0"/>
            </a:endParaRPr>
          </a:p>
          <a:p>
            <a:r>
              <a:rPr lang="ru-RU" sz="2800" i="1" dirty="0" smtClean="0">
                <a:latin typeface="Franklin Gothic Medium" pitchFamily="34" charset="0"/>
              </a:rPr>
              <a:t>Выбирай друзей по душевным качествам, а не по одежде.</a:t>
            </a:r>
            <a:endParaRPr lang="ru-RU" sz="2800" dirty="0" smtClean="0">
              <a:latin typeface="Franklin Gothic Medium" pitchFamily="34" charset="0"/>
            </a:endParaRPr>
          </a:p>
          <a:p>
            <a:r>
              <a:rPr lang="ru-RU" sz="2800" i="1" dirty="0" smtClean="0">
                <a:latin typeface="Franklin Gothic Medium" pitchFamily="34" charset="0"/>
              </a:rPr>
              <a:t>Не обманывай друга ни в чём. Будь с ним честен.</a:t>
            </a:r>
            <a:endParaRPr lang="ru-RU" sz="2800" dirty="0" smtClean="0">
              <a:latin typeface="Franklin Gothic Medium" pitchFamily="34" charset="0"/>
            </a:endParaRPr>
          </a:p>
          <a:p>
            <a:r>
              <a:rPr lang="ru-RU" sz="2800" i="1" dirty="0" smtClean="0">
                <a:latin typeface="Franklin Gothic Medium" pitchFamily="34" charset="0"/>
              </a:rPr>
              <a:t>Умей в тактичной форме указать на недостатки друга.</a:t>
            </a:r>
            <a:endParaRPr lang="ru-RU" sz="2800" dirty="0" smtClean="0">
              <a:latin typeface="Franklin Gothic Medium" pitchFamily="34" charset="0"/>
            </a:endParaRPr>
          </a:p>
          <a:p>
            <a:r>
              <a:rPr lang="ru-RU" sz="2800" i="1" dirty="0" smtClean="0">
                <a:latin typeface="Franklin Gothic Medium" pitchFamily="34" charset="0"/>
              </a:rPr>
              <a:t>Не обижайся на критику или совет товарища: он желает тебе добра.</a:t>
            </a:r>
            <a:endParaRPr lang="ru-RU" sz="2800" dirty="0" smtClean="0">
              <a:latin typeface="Franklin Gothic Medium" pitchFamily="34" charset="0"/>
            </a:endParaRPr>
          </a:p>
          <a:p>
            <a:r>
              <a:rPr lang="ru-RU" sz="2800" i="1" dirty="0" smtClean="0">
                <a:latin typeface="Franklin Gothic Medium" pitchFamily="34" charset="0"/>
              </a:rPr>
              <a:t>Умей признать свои ошибки и помириться с другом.</a:t>
            </a:r>
            <a:endParaRPr lang="ru-RU" sz="2800" dirty="0" smtClean="0">
              <a:latin typeface="Franklin Gothic Medium" pitchFamily="34" charset="0"/>
            </a:endParaRPr>
          </a:p>
          <a:p>
            <a:r>
              <a:rPr lang="ru-RU" sz="2800" i="1" dirty="0" smtClean="0">
                <a:latin typeface="Franklin Gothic Medium" pitchFamily="34" charset="0"/>
              </a:rPr>
              <a:t>Не предавай своего друга.</a:t>
            </a:r>
            <a:endParaRPr lang="ru-RU" sz="2800" dirty="0">
              <a:latin typeface="Franklin Gothic Medium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           </a:t>
            </a:r>
            <a:r>
              <a:rPr lang="ru-RU" b="1" i="1" dirty="0" smtClean="0">
                <a:solidFill>
                  <a:srgbClr val="FF0000"/>
                </a:solidFill>
              </a:rPr>
              <a:t>Законы нашего класса:</a:t>
            </a:r>
            <a:endParaRPr lang="ru-RU" dirty="0" smtClean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928670"/>
            <a:ext cx="8686800" cy="5097467"/>
          </a:xfrm>
        </p:spPr>
        <p:txBody>
          <a:bodyPr>
            <a:normAutofit fontScale="25000" lnSpcReduction="20000"/>
          </a:bodyPr>
          <a:lstStyle/>
          <a:p>
            <a:r>
              <a:rPr lang="ru-RU" sz="5600" b="1" dirty="0" smtClean="0">
                <a:solidFill>
                  <a:srgbClr val="FF0000"/>
                </a:solidFill>
              </a:rPr>
              <a:t>1. Закон Правды.</a:t>
            </a:r>
            <a:endParaRPr lang="ru-RU" sz="5600" dirty="0" smtClean="0">
              <a:solidFill>
                <a:srgbClr val="FF0000"/>
              </a:solidFill>
            </a:endParaRPr>
          </a:p>
          <a:p>
            <a:r>
              <a:rPr lang="ru-RU" sz="5600" dirty="0" smtClean="0">
                <a:solidFill>
                  <a:srgbClr val="002060"/>
                </a:solidFill>
              </a:rPr>
              <a:t>Правда нужна не только тебе, но и окружающим. Будь правдив.</a:t>
            </a:r>
          </a:p>
          <a:p>
            <a:r>
              <a:rPr lang="ru-RU" sz="5600" b="1" dirty="0" smtClean="0">
                <a:solidFill>
                  <a:srgbClr val="FF0000"/>
                </a:solidFill>
              </a:rPr>
              <a:t>2. Закон Добра.</a:t>
            </a:r>
            <a:endParaRPr lang="ru-RU" sz="5600" dirty="0" smtClean="0">
              <a:solidFill>
                <a:srgbClr val="FF0000"/>
              </a:solidFill>
            </a:endParaRPr>
          </a:p>
          <a:p>
            <a:r>
              <a:rPr lang="ru-RU" sz="5600" dirty="0" smtClean="0">
                <a:solidFill>
                  <a:srgbClr val="002060"/>
                </a:solidFill>
              </a:rPr>
              <a:t>Будь добр к ближнему, и добро вернется к тебе.</a:t>
            </a:r>
          </a:p>
          <a:p>
            <a:r>
              <a:rPr lang="ru-RU" sz="5600" b="1" dirty="0" smtClean="0">
                <a:solidFill>
                  <a:srgbClr val="FF0000"/>
                </a:solidFill>
              </a:rPr>
              <a:t>3. Закон Заботы.</a:t>
            </a:r>
            <a:endParaRPr lang="ru-RU" sz="5600" dirty="0" smtClean="0">
              <a:solidFill>
                <a:srgbClr val="FF0000"/>
              </a:solidFill>
            </a:endParaRPr>
          </a:p>
          <a:p>
            <a:r>
              <a:rPr lang="ru-RU" sz="5600" dirty="0" smtClean="0">
                <a:solidFill>
                  <a:srgbClr val="002060"/>
                </a:solidFill>
              </a:rPr>
              <a:t>Прежде чем требовать внимания к себе, прояви его к окружающим.</a:t>
            </a:r>
          </a:p>
          <a:p>
            <a:r>
              <a:rPr lang="ru-RU" sz="5600" b="1" dirty="0" smtClean="0">
                <a:solidFill>
                  <a:srgbClr val="FF0000"/>
                </a:solidFill>
              </a:rPr>
              <a:t>4. Закон Любви.</a:t>
            </a:r>
            <a:endParaRPr lang="ru-RU" sz="5600" dirty="0" smtClean="0">
              <a:solidFill>
                <a:srgbClr val="FF0000"/>
              </a:solidFill>
            </a:endParaRPr>
          </a:p>
          <a:p>
            <a:r>
              <a:rPr lang="ru-RU" sz="5600" dirty="0" smtClean="0">
                <a:solidFill>
                  <a:srgbClr val="002060"/>
                </a:solidFill>
              </a:rPr>
              <a:t>Любовь – одно из древнейших и уважаемых чувств. Не стесняйтесь ее.</a:t>
            </a:r>
          </a:p>
          <a:p>
            <a:r>
              <a:rPr lang="ru-RU" sz="5600" b="1" dirty="0" smtClean="0">
                <a:solidFill>
                  <a:srgbClr val="FF0000"/>
                </a:solidFill>
              </a:rPr>
              <a:t>5. Закон Милосердия.</a:t>
            </a:r>
            <a:endParaRPr lang="ru-RU" sz="5600" dirty="0" smtClean="0">
              <a:solidFill>
                <a:srgbClr val="FF0000"/>
              </a:solidFill>
            </a:endParaRPr>
          </a:p>
          <a:p>
            <a:r>
              <a:rPr lang="ru-RU" sz="5600" dirty="0" smtClean="0">
                <a:solidFill>
                  <a:srgbClr val="002060"/>
                </a:solidFill>
              </a:rPr>
              <a:t>Тебе сегодня хорошо, а другим, может быть, плохо - не забывай о них.</a:t>
            </a:r>
          </a:p>
          <a:p>
            <a:r>
              <a:rPr lang="ru-RU" sz="5600" b="1" dirty="0" smtClean="0">
                <a:solidFill>
                  <a:srgbClr val="FF0000"/>
                </a:solidFill>
              </a:rPr>
              <a:t>6. Закон Памяти.</a:t>
            </a:r>
            <a:endParaRPr lang="ru-RU" sz="5600" dirty="0" smtClean="0">
              <a:solidFill>
                <a:srgbClr val="FF0000"/>
              </a:solidFill>
            </a:endParaRPr>
          </a:p>
          <a:p>
            <a:r>
              <a:rPr lang="ru-RU" sz="5600" dirty="0" smtClean="0">
                <a:solidFill>
                  <a:srgbClr val="002060"/>
                </a:solidFill>
              </a:rPr>
              <a:t>Народ, забывший свою историю, умрет. Помни о своем народе и своей истории.</a:t>
            </a:r>
          </a:p>
          <a:p>
            <a:r>
              <a:rPr lang="ru-RU" sz="5600" b="1" dirty="0" smtClean="0">
                <a:solidFill>
                  <a:srgbClr val="FF0000"/>
                </a:solidFill>
              </a:rPr>
              <a:t>7. Закон Уважения.</a:t>
            </a:r>
            <a:endParaRPr lang="ru-RU" sz="5600" dirty="0" smtClean="0">
              <a:solidFill>
                <a:srgbClr val="FF0000"/>
              </a:solidFill>
            </a:endParaRPr>
          </a:p>
          <a:p>
            <a:r>
              <a:rPr lang="ru-RU" sz="5600" dirty="0" smtClean="0">
                <a:solidFill>
                  <a:srgbClr val="002060"/>
                </a:solidFill>
              </a:rPr>
              <a:t>Хочешь, чтобы тебя уважали, уважай других.</a:t>
            </a:r>
          </a:p>
          <a:p>
            <a:r>
              <a:rPr lang="ru-RU" sz="5600" b="1" dirty="0" smtClean="0">
                <a:solidFill>
                  <a:srgbClr val="FF0000"/>
                </a:solidFill>
              </a:rPr>
              <a:t>8. Закон Старости.</a:t>
            </a:r>
            <a:endParaRPr lang="ru-RU" sz="5600" dirty="0" smtClean="0">
              <a:solidFill>
                <a:srgbClr val="FF0000"/>
              </a:solidFill>
            </a:endParaRPr>
          </a:p>
          <a:p>
            <a:r>
              <a:rPr lang="ru-RU" sz="5600" dirty="0" smtClean="0">
                <a:solidFill>
                  <a:srgbClr val="002060"/>
                </a:solidFill>
              </a:rPr>
              <a:t>Помни: старость уважается у всех народов. Будь цивилизованным.</a:t>
            </a:r>
          </a:p>
          <a:p>
            <a:r>
              <a:rPr lang="ru-RU" sz="5600" b="1" dirty="0" smtClean="0">
                <a:solidFill>
                  <a:srgbClr val="FF0000"/>
                </a:solidFill>
              </a:rPr>
              <a:t>9. Закон Свободы.</a:t>
            </a:r>
            <a:endParaRPr lang="ru-RU" sz="5600" dirty="0" smtClean="0">
              <a:solidFill>
                <a:srgbClr val="FF0000"/>
              </a:solidFill>
            </a:endParaRPr>
          </a:p>
          <a:p>
            <a:r>
              <a:rPr lang="ru-RU" sz="5600" dirty="0" smtClean="0">
                <a:solidFill>
                  <a:srgbClr val="002060"/>
                </a:solidFill>
              </a:rPr>
              <a:t>Будь свободным и отстаивай свою свободу, не забывая о свободе других.</a:t>
            </a:r>
          </a:p>
          <a:p>
            <a:r>
              <a:rPr lang="ru-RU" sz="5600" b="1" dirty="0" smtClean="0">
                <a:solidFill>
                  <a:srgbClr val="FF0000"/>
                </a:solidFill>
              </a:rPr>
              <a:t>10. Закон Смелости.</a:t>
            </a:r>
            <a:endParaRPr lang="ru-RU" sz="5600" dirty="0" smtClean="0">
              <a:solidFill>
                <a:srgbClr val="002060"/>
              </a:solidFill>
            </a:endParaRPr>
          </a:p>
          <a:p>
            <a:r>
              <a:rPr lang="ru-RU" sz="5600" dirty="0" smtClean="0">
                <a:solidFill>
                  <a:srgbClr val="002060"/>
                </a:solidFill>
              </a:rPr>
              <a:t>Вчера ты струсил, но сегодня ты у нас - в коллективе: будь смел.</a:t>
            </a:r>
          </a:p>
          <a:p>
            <a:r>
              <a:rPr lang="ru-RU" sz="5600" b="1" dirty="0" smtClean="0">
                <a:solidFill>
                  <a:srgbClr val="FF0000"/>
                </a:solidFill>
              </a:rPr>
              <a:t>11. Закон Чести.</a:t>
            </a:r>
            <a:endParaRPr lang="ru-RU" sz="5600" dirty="0" smtClean="0">
              <a:solidFill>
                <a:srgbClr val="FF0000"/>
              </a:solidFill>
            </a:endParaRPr>
          </a:p>
          <a:p>
            <a:r>
              <a:rPr lang="ru-RU" sz="5600" dirty="0" smtClean="0">
                <a:solidFill>
                  <a:srgbClr val="002060"/>
                </a:solidFill>
              </a:rPr>
              <a:t>Вспоминай о своей физической силе только наедине с собой. Помни о своей духовной силе, долге, достоинстве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543</TotalTime>
  <Words>396</Words>
  <PresentationFormat>Экран (4:3)</PresentationFormat>
  <Paragraphs>60</Paragraphs>
  <Slides>17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Поток</vt:lpstr>
      <vt:lpstr>ВИЗИТНАЯ   КАРТОЧКА  1 «А» КЛАССА </vt:lpstr>
      <vt:lpstr>                  сентябрь 2014 год</vt:lpstr>
      <vt:lpstr>Свидетельство о рождении класса.</vt:lpstr>
      <vt:lpstr>                  Первый раз в первый класс.</vt:lpstr>
      <vt:lpstr>        Дом в котором мы живём </vt:lpstr>
      <vt:lpstr>               Первые часы в школе </vt:lpstr>
      <vt:lpstr>Слайд 7</vt:lpstr>
      <vt:lpstr>Слайд 8</vt:lpstr>
      <vt:lpstr>                 Школьные  будни </vt:lpstr>
      <vt:lpstr>  Посвящение в первоклассники </vt:lpstr>
      <vt:lpstr>           У новогодней  ёлочки </vt:lpstr>
      <vt:lpstr>        Конкурс   строя  и  песни</vt:lpstr>
      <vt:lpstr>   Экскурсия в музей имени  Г.Цаголова</vt:lpstr>
      <vt:lpstr>Ура! Прозвенел последний звонок!Скоро                              каникулы! </vt:lpstr>
      <vt:lpstr>Слайд 15</vt:lpstr>
      <vt:lpstr>                      Законы дружбы </vt:lpstr>
      <vt:lpstr>           Законы нашего класса: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Герик</dc:creator>
  <cp:lastModifiedBy>Герик</cp:lastModifiedBy>
  <cp:revision>57</cp:revision>
  <dcterms:created xsi:type="dcterms:W3CDTF">2015-05-04T14:18:39Z</dcterms:created>
  <dcterms:modified xsi:type="dcterms:W3CDTF">2015-06-13T13:11:41Z</dcterms:modified>
</cp:coreProperties>
</file>