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21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563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2331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6625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5881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759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4552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45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996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9534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505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1E07D5-794A-42F7-A371-2EAA81A8D716}" type="datetimeFigureOut">
              <a:rPr lang="ru-RU" smtClean="0"/>
              <a:t>17.12.2017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B56D7B-F7A6-4F6C-A751-E200CB5405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684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1" y="0"/>
            <a:ext cx="655640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732240" y="1412776"/>
            <a:ext cx="21602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The most popular  New Year Song for children in Russia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66020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88024" y="549840"/>
            <a:ext cx="40324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 лесу родилась ёлочка,</a:t>
            </a:r>
          </a:p>
          <a:p>
            <a:r>
              <a:rPr lang="ru-RU" sz="2800" dirty="0"/>
              <a:t>В лесу она росла,</a:t>
            </a:r>
          </a:p>
          <a:p>
            <a:r>
              <a:rPr lang="ru-RU" sz="2800" dirty="0"/>
              <a:t>Зимой и летом стройная,</a:t>
            </a:r>
          </a:p>
          <a:p>
            <a:r>
              <a:rPr lang="ru-RU" sz="2800" dirty="0"/>
              <a:t>Зелёная была.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549841"/>
            <a:ext cx="38884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A little </a:t>
            </a:r>
            <a:r>
              <a:rPr lang="en-US" sz="2800" dirty="0" smtClean="0"/>
              <a:t>fir-tree  </a:t>
            </a:r>
            <a:r>
              <a:rPr lang="en-US" sz="2800" dirty="0"/>
              <a:t>was born in the forest,</a:t>
            </a:r>
          </a:p>
          <a:p>
            <a:r>
              <a:rPr lang="en-US" sz="2800" dirty="0"/>
              <a:t>It grew up in the forest.</a:t>
            </a:r>
          </a:p>
          <a:p>
            <a:r>
              <a:rPr lang="en-US" sz="2800" dirty="0"/>
              <a:t>It was slim and green</a:t>
            </a:r>
          </a:p>
          <a:p>
            <a:r>
              <a:rPr lang="en-US" sz="2800" dirty="0"/>
              <a:t>In winter as well as in summer.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085" y="2852936"/>
            <a:ext cx="5401387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7248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16016" y="548680"/>
            <a:ext cx="410445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Метель ей пела песенку:</a:t>
            </a:r>
          </a:p>
          <a:p>
            <a:r>
              <a:rPr lang="ru-RU" sz="2800" dirty="0"/>
              <a:t>«Спи, ёлочка, бай-бай!»;</a:t>
            </a:r>
          </a:p>
          <a:p>
            <a:r>
              <a:rPr lang="ru-RU" sz="2800" dirty="0"/>
              <a:t>Мороз снежком укутывал:</a:t>
            </a:r>
          </a:p>
          <a:p>
            <a:r>
              <a:rPr lang="ru-RU" sz="2800" dirty="0"/>
              <a:t>«Смотри, не замерзай!»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404664"/>
            <a:ext cx="41764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And the snowstorm sang a little song:</a:t>
            </a:r>
          </a:p>
          <a:p>
            <a:r>
              <a:rPr lang="en-US" sz="2800" dirty="0"/>
              <a:t>«Sleep, little </a:t>
            </a:r>
            <a:r>
              <a:rPr lang="en-US" sz="2800" dirty="0" smtClean="0"/>
              <a:t>fir!»</a:t>
            </a:r>
            <a:endParaRPr lang="en-US" sz="2800" dirty="0"/>
          </a:p>
          <a:p>
            <a:r>
              <a:rPr lang="en-US" sz="2800" dirty="0"/>
              <a:t>And the frost wrapped it up with snow:</a:t>
            </a:r>
          </a:p>
          <a:p>
            <a:r>
              <a:rPr lang="en-US" sz="2800" dirty="0"/>
              <a:t>«Be careful, don't freeze!»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021" y="2854296"/>
            <a:ext cx="4804445" cy="4003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426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9712" y="3429000"/>
            <a:ext cx="39604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Трусишка зайка серенький</a:t>
            </a:r>
          </a:p>
          <a:p>
            <a:r>
              <a:rPr lang="ru-RU" sz="3200" dirty="0"/>
              <a:t>Под ёлочкой скакал,</a:t>
            </a:r>
          </a:p>
          <a:p>
            <a:r>
              <a:rPr lang="ru-RU" sz="3200" dirty="0"/>
              <a:t>Порою волк, сердитый волк,</a:t>
            </a:r>
          </a:p>
          <a:p>
            <a:r>
              <a:rPr lang="ru-RU" sz="3200" dirty="0" err="1"/>
              <a:t>Рысцою</a:t>
            </a:r>
            <a:r>
              <a:rPr lang="ru-RU" sz="3200" dirty="0"/>
              <a:t> пробегал.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260648"/>
            <a:ext cx="44644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The coward grey bunny</a:t>
            </a:r>
          </a:p>
          <a:p>
            <a:r>
              <a:rPr lang="en-US" sz="3200" dirty="0"/>
              <a:t>Jumped around under the little fir.</a:t>
            </a:r>
          </a:p>
          <a:p>
            <a:r>
              <a:rPr lang="en-US" sz="3200" dirty="0"/>
              <a:t>Sometimes, </a:t>
            </a:r>
            <a:endParaRPr lang="ru-RU" sz="3200" dirty="0" smtClean="0"/>
          </a:p>
          <a:p>
            <a:r>
              <a:rPr lang="en-US" sz="3200" dirty="0" smtClean="0"/>
              <a:t>the </a:t>
            </a:r>
            <a:r>
              <a:rPr lang="en-US" sz="3200" dirty="0"/>
              <a:t>angry wolf</a:t>
            </a:r>
          </a:p>
          <a:p>
            <a:r>
              <a:rPr lang="en-US" sz="3200" dirty="0"/>
              <a:t>Ran and trotted over.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0"/>
            <a:ext cx="3672408" cy="464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7496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572000" y="620688"/>
            <a:ext cx="40324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Чу! Снег по лесу частому</a:t>
            </a:r>
          </a:p>
          <a:p>
            <a:r>
              <a:rPr lang="ru-RU" sz="2800" dirty="0"/>
              <a:t>Под полозом скрипит,</a:t>
            </a:r>
          </a:p>
          <a:p>
            <a:r>
              <a:rPr lang="ru-RU" sz="2800" dirty="0"/>
              <a:t>Лошадка мохноногая</a:t>
            </a:r>
          </a:p>
          <a:p>
            <a:r>
              <a:rPr lang="ru-RU" sz="2800" dirty="0"/>
              <a:t>Торопится, бежит.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62068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/>
              <a:t>Listen! In the thick forest, </a:t>
            </a:r>
            <a:endParaRPr lang="ru-RU" sz="2800" dirty="0" smtClean="0"/>
          </a:p>
          <a:p>
            <a:r>
              <a:rPr lang="en-US" sz="2800" dirty="0" smtClean="0"/>
              <a:t>the </a:t>
            </a:r>
            <a:r>
              <a:rPr lang="en-US" sz="2800" dirty="0"/>
              <a:t>snow crunches</a:t>
            </a:r>
          </a:p>
          <a:p>
            <a:r>
              <a:rPr lang="en-US" sz="2800" dirty="0"/>
              <a:t>Under the runner's tread</a:t>
            </a:r>
          </a:p>
          <a:p>
            <a:r>
              <a:rPr lang="en-US" sz="2800" dirty="0"/>
              <a:t>The hairy-legged horse</a:t>
            </a:r>
          </a:p>
          <a:p>
            <a:r>
              <a:rPr lang="en-US" sz="2800" dirty="0"/>
              <a:t>Is running in </a:t>
            </a:r>
            <a:r>
              <a:rPr lang="en-US" sz="2800" dirty="0" smtClean="0"/>
              <a:t>a</a:t>
            </a:r>
            <a:r>
              <a:rPr lang="en-US" sz="2800" dirty="0" smtClean="0"/>
              <a:t> hurry.</a:t>
            </a:r>
            <a:endParaRPr lang="en-US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168" y="2884102"/>
            <a:ext cx="5780216" cy="3973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4964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16016" y="548680"/>
            <a:ext cx="41764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Везёт лошадка дровенки,</a:t>
            </a:r>
          </a:p>
          <a:p>
            <a:r>
              <a:rPr lang="ru-RU" sz="3200" dirty="0"/>
              <a:t>На дровнях - мужичок,</a:t>
            </a:r>
          </a:p>
          <a:p>
            <a:r>
              <a:rPr lang="ru-RU" sz="3200" dirty="0"/>
              <a:t>Срубил он нашу ёлочку</a:t>
            </a:r>
          </a:p>
          <a:p>
            <a:r>
              <a:rPr lang="ru-RU" sz="3200" dirty="0"/>
              <a:t>Под самый корешок.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548680"/>
            <a:ext cx="40324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/>
              <a:t>The horse is taking some firewood</a:t>
            </a:r>
          </a:p>
          <a:p>
            <a:r>
              <a:rPr lang="en-US" sz="3200" dirty="0"/>
              <a:t>There's a peasant on the sledge</a:t>
            </a:r>
          </a:p>
          <a:p>
            <a:r>
              <a:rPr lang="en-US" sz="3200" dirty="0"/>
              <a:t>He's cut our little fir</a:t>
            </a:r>
          </a:p>
          <a:p>
            <a:r>
              <a:rPr lang="en-US" sz="3200" dirty="0"/>
              <a:t>At its very root.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676" y="3595668"/>
            <a:ext cx="5580620" cy="3290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58474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39952" y="570709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/>
              <a:t>И вот она, нарядная,</a:t>
            </a:r>
          </a:p>
          <a:p>
            <a:r>
              <a:rPr lang="ru-RU" sz="2800" dirty="0"/>
              <a:t>На праздник к нам пришла,</a:t>
            </a:r>
          </a:p>
          <a:p>
            <a:r>
              <a:rPr lang="ru-RU" sz="2800" dirty="0"/>
              <a:t>И много, много радости</a:t>
            </a:r>
          </a:p>
          <a:p>
            <a:r>
              <a:rPr lang="ru-RU" sz="2800" dirty="0"/>
              <a:t>Детишкам принесла.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586198"/>
            <a:ext cx="36724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And here it is, all dressed-up,</a:t>
            </a:r>
          </a:p>
          <a:p>
            <a:r>
              <a:rPr lang="en-US" sz="2800" dirty="0"/>
              <a:t>It's come to us for Christmas,</a:t>
            </a:r>
          </a:p>
          <a:p>
            <a:r>
              <a:rPr lang="en-US" sz="2800" dirty="0"/>
              <a:t>And has brought kids</a:t>
            </a:r>
          </a:p>
          <a:p>
            <a:r>
              <a:rPr lang="en-US" sz="2800" dirty="0"/>
              <a:t>Lots of </a:t>
            </a:r>
            <a:r>
              <a:rPr lang="en-US" sz="2800" dirty="0" smtClean="0"/>
              <a:t>happiness.</a:t>
            </a:r>
            <a:endParaRPr lang="en-US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492895"/>
            <a:ext cx="3489190" cy="4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08779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267</Words>
  <Application>Microsoft Office PowerPoint</Application>
  <PresentationFormat>Экран 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4</cp:revision>
  <dcterms:created xsi:type="dcterms:W3CDTF">2017-12-15T12:54:39Z</dcterms:created>
  <dcterms:modified xsi:type="dcterms:W3CDTF">2017-12-17T19:22:17Z</dcterms:modified>
</cp:coreProperties>
</file>