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0" r:id="rId4"/>
    <p:sldId id="259" r:id="rId5"/>
    <p:sldId id="262" r:id="rId6"/>
    <p:sldId id="263" r:id="rId7"/>
    <p:sldId id="264" r:id="rId8"/>
    <p:sldId id="274" r:id="rId9"/>
    <p:sldId id="273" r:id="rId10"/>
    <p:sldId id="267" r:id="rId11"/>
    <p:sldId id="269" r:id="rId12"/>
    <p:sldId id="270" r:id="rId13"/>
    <p:sldId id="275" r:id="rId14"/>
    <p:sldId id="276" r:id="rId15"/>
    <p:sldId id="27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25000">
              <a:srgbClr val="FFFF00"/>
            </a:gs>
            <a:gs pos="25000">
              <a:srgbClr val="FFFF00"/>
            </a:gs>
            <a:gs pos="25000">
              <a:srgbClr val="FFFF00"/>
            </a:gs>
            <a:gs pos="25000">
              <a:srgbClr val="92D050"/>
            </a:gs>
            <a:gs pos="50000">
              <a:srgbClr val="00B0F0"/>
            </a:gs>
            <a:gs pos="75000">
              <a:schemeClr val="accent4">
                <a:lumMod val="40000"/>
                <a:lumOff val="60000"/>
              </a:schemeClr>
            </a:gs>
            <a:gs pos="100000">
              <a:srgbClr val="00B0F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28F4F-00EF-4323-8B59-FB20D2BD1604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CFE43-6496-40AC-BE1C-BB9C00175B5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Зимницкий</a:t>
            </a: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филиал </a:t>
            </a:r>
            <a:b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МКОУ «</a:t>
            </a:r>
            <a:r>
              <a:rPr lang="ru-RU" sz="24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Алферовская</a:t>
            </a: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ООШ»</a:t>
            </a:r>
            <a:b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Сафоновского</a:t>
            </a: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района</a:t>
            </a:r>
            <a:endParaRPr lang="ru-RU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Защита проекта </a:t>
            </a:r>
          </a:p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Азбуке Смоленского края .Мир истории</a:t>
            </a:r>
          </a:p>
          <a:p>
            <a:pPr algn="ctr"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Sitka Display" pitchFamily="2" charset="0"/>
                <a:cs typeface="Times New Roman" pitchFamily="18" charset="0"/>
              </a:rPr>
              <a:t>«Мой главный город»</a:t>
            </a:r>
          </a:p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ченицы 3 класса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Кузьминой Полины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7"/>
            <a:ext cx="5757874" cy="19288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Люблю Смоленск, люблю его холмы…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 Сквер героев, братские могилы.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Проникнут город духом старины,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Хранит в себе бесценные святыни.</a:t>
            </a:r>
          </a:p>
          <a:p>
            <a:pPr>
              <a:buNone/>
            </a:pPr>
            <a:endParaRPr lang="ru-RU" sz="1800" dirty="0"/>
          </a:p>
        </p:txBody>
      </p:sp>
      <p:pic>
        <p:nvPicPr>
          <p:cNvPr id="1026" name="Picture 2" descr="49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429000"/>
            <a:ext cx="4143404" cy="321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orig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500438"/>
            <a:ext cx="4214842" cy="3143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Picture 4" descr="kreml-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928670"/>
            <a:ext cx="3000364" cy="2252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571480"/>
            <a:ext cx="4786346" cy="23574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Один из первых бравым  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строем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Встречает он врагов в бою.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Звезду заслуженно Героя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Он получил за то свою…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image54611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500438"/>
            <a:ext cx="5214974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1" name="Picture 3" descr="image0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14290"/>
            <a:ext cx="3000396" cy="2714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4043362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Его эмблему украшают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Царь-пушка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с птицей Гамаюн.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Смоленск с годами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не ветшает,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Он,  как и прежде,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смел и юн.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\Рабочий стол\смоленск\Coat_of_arms_of_Smolenskaya_Oblas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714356"/>
            <a:ext cx="4356019" cy="5208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428605"/>
            <a:ext cx="7072362" cy="19288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Люблю свой город небольшой,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Компактный, на холмах.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Люблю пасхальный перезвон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В соборе и церквях.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232718--40922423-m549x500-u678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571744"/>
            <a:ext cx="6072230" cy="4051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4143404" cy="264320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Когда по улицам иду,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Где каждый проходил,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Я думаю о тех, кто здесь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Когда-то раньше жил.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g_11_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429000"/>
            <a:ext cx="2532387" cy="321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79930-1-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3429000"/>
            <a:ext cx="2571768" cy="3215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25"/>
          <p:cNvPicPr>
            <a:picLocks noChangeAspect="1" noChangeArrowheads="1"/>
          </p:cNvPicPr>
          <p:nvPr/>
        </p:nvPicPr>
        <p:blipFill>
          <a:blip r:embed="rId4" cstate="print"/>
          <a:srcRect l="3226" t="4846" r="6452" b="5500"/>
          <a:stretch>
            <a:fillRect/>
          </a:stretch>
        </p:blipFill>
        <p:spPr bwMode="auto">
          <a:xfrm>
            <a:off x="3286116" y="3429000"/>
            <a:ext cx="2643298" cy="321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b-photo-image" descr="i-6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14290"/>
            <a:ext cx="3071834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4357718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 «ожерелье» всей России,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 «щит» России навсегда,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Благодаря могучей силе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 останавливал врага.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Documents and Settings\Admin\Рабочий стол\SmolenskTop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928934"/>
            <a:ext cx="4214842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8" name="Picture 2" descr="C:\Documents and Settings\Admin\Рабочий стол\Благодарная Россия героям 18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642918"/>
            <a:ext cx="3457584" cy="5734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500043"/>
            <a:ext cx="4643470" cy="1857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Вокруг Успенского собора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Люблю я летом погулять,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обо всех святынях места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Гостям Смоленска рассказать.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post-221-13145248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643182"/>
            <a:ext cx="4857784" cy="3986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3" name="Picture 3" descr="C:\Documents and Settings\Admin\Рабочий стол\IMG_0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28604"/>
            <a:ext cx="2867986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1"/>
            <a:ext cx="4786346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Гостей мы встретим на вокзале,                     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Окажем радушный прием,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с другом - просто «под часами»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Минуты вместе проведем.</a:t>
            </a:r>
          </a:p>
          <a:p>
            <a:pPr>
              <a:buNone/>
            </a:pPr>
            <a:endParaRPr lang="ru-RU" sz="1800" dirty="0" smtClean="0"/>
          </a:p>
        </p:txBody>
      </p:sp>
      <p:pic>
        <p:nvPicPr>
          <p:cNvPr id="2050" name="Picture 2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500174"/>
            <a:ext cx="3667386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img_276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692" y="2714620"/>
            <a:ext cx="4715936" cy="35337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500043"/>
            <a:ext cx="5000660" cy="19288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Дворянское собрание здесь было,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Очаг культуры города пылал.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знаменитый драмтеатр мира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Гостей и труппы принимал.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1330366142_smolenskiy-dramtea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571744"/>
            <a:ext cx="4071966" cy="30508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858_img_58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0438"/>
            <a:ext cx="4429156" cy="30999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4429156" cy="30003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Курган Бессмертия напомнит      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о войне,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верности народа,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о страданье.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мать Скорбящая под небом                    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в синеве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 жить и радоваться 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счастью.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42ec797b88d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571876"/>
            <a:ext cx="5303455" cy="3095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46" name="Picture 2" descr="C:\Documents and Settings\Admin\Рабочий стол\IM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500042"/>
            <a:ext cx="4095778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3"/>
            <a:ext cx="4643470" cy="27146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Герой Советского Союза,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Подросток, юный партизан,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Отдавший жизнь за честь         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народа,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Назло врагам, на радость нам.</a:t>
            </a:r>
          </a:p>
        </p:txBody>
      </p:sp>
      <p:pic>
        <p:nvPicPr>
          <p:cNvPr id="7170" name="Picture 2" descr="C:\Documents and Settings\Admin\Рабочий стол\смоленск\7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593406"/>
            <a:ext cx="3643338" cy="54540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42" y="2928934"/>
            <a:ext cx="6072230" cy="4286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Будет помнить Смоленск о героях…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Documents and Settings\Admin\Рабочий стол\смоленск\f_9718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85728"/>
            <a:ext cx="3143272" cy="23585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5" name="Picture 3" descr="schtik_s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2040269" cy="250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7" name="Picture 5" descr="mon4b"/>
          <p:cNvPicPr>
            <a:picLocks noChangeAspect="1" noChangeArrowheads="1"/>
          </p:cNvPicPr>
          <p:nvPr/>
        </p:nvPicPr>
        <p:blipFill>
          <a:blip r:embed="rId4" cstate="print"/>
          <a:srcRect r="3076" b="2420"/>
          <a:stretch>
            <a:fillRect/>
          </a:stretch>
        </p:blipFill>
        <p:spPr bwMode="auto">
          <a:xfrm>
            <a:off x="214282" y="3571876"/>
            <a:ext cx="2286016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8" name="Picture 6" descr="C:\Documents and Settings\Admin\Рабочий стол\смоленск\Аллея героев 18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4143380"/>
            <a:ext cx="3989945" cy="2071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9" name="Picture 7" descr="596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3571876"/>
            <a:ext cx="2001251" cy="28377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200" name="Picture 8" descr="pam5b"/>
          <p:cNvPicPr>
            <a:picLocks noChangeAspect="1" noChangeArrowheads="1"/>
          </p:cNvPicPr>
          <p:nvPr/>
        </p:nvPicPr>
        <p:blipFill>
          <a:blip r:embed="rId7" cstate="print"/>
          <a:srcRect r="7468" b="2573"/>
          <a:stretch>
            <a:fillRect/>
          </a:stretch>
        </p:blipFill>
        <p:spPr bwMode="auto">
          <a:xfrm>
            <a:off x="6858016" y="214290"/>
            <a:ext cx="1997595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57422" y="428605"/>
            <a:ext cx="4572032" cy="1857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гордость ты моя, и слава,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украшение мое.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 мой Смоленск, моя отрада,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Любовь моя, добро мое!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AM_1084.JPG"/>
          <p:cNvPicPr>
            <a:picLocks noChangeAspect="1"/>
          </p:cNvPicPr>
          <p:nvPr/>
        </p:nvPicPr>
        <p:blipFill>
          <a:blip r:embed="rId2" cstate="print"/>
          <a:srcRect l="6383" t="6220" r="6047" b="5785"/>
          <a:stretch>
            <a:fillRect/>
          </a:stretch>
        </p:blipFill>
        <p:spPr>
          <a:xfrm>
            <a:off x="2214546" y="3357562"/>
            <a:ext cx="4455258" cy="3357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00034" y="2500306"/>
            <a:ext cx="8286808" cy="10715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     Смоленск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Сердце 7"/>
          <p:cNvSpPr/>
          <p:nvPr/>
        </p:nvSpPr>
        <p:spPr>
          <a:xfrm>
            <a:off x="1428728" y="2285992"/>
            <a:ext cx="1571636" cy="121444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7"/>
            <a:ext cx="8229600" cy="307183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10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новых</a:t>
            </a:r>
            <a:r>
              <a:rPr lang="ru-RU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встреч!</a:t>
            </a:r>
            <a:endParaRPr lang="ru-RU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312</Words>
  <Application>Microsoft Office PowerPoint</Application>
  <PresentationFormat>Экран (4:3)</PresentationFormat>
  <Paragraphs>68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Зимницкий филиал  МКОУ «Алферовская ООШ» Сафоновского района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мама оли</cp:lastModifiedBy>
  <cp:revision>73</cp:revision>
  <dcterms:created xsi:type="dcterms:W3CDTF">2013-01-24T14:19:20Z</dcterms:created>
  <dcterms:modified xsi:type="dcterms:W3CDTF">2017-08-25T08:53:52Z</dcterms:modified>
</cp:coreProperties>
</file>