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70" r:id="rId8"/>
    <p:sldId id="263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9542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503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2014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8885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123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067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786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92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524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7240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653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015DEF-733C-4A87-8CFD-C72EADABA427}" type="datetimeFigureOut">
              <a:rPr lang="ru-RU" smtClean="0"/>
              <a:t>02.12.2017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0CDE1-AD7D-441A-BE52-509E2C330D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388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ds04.infourok.ru/uploads/ex/0f84/0000230b-f9e6797a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24409"/>
            <a:ext cx="9396536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1751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dirty="0" smtClean="0"/>
              <a:t>Школьные предметы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052736"/>
            <a:ext cx="8136904" cy="496855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7577457" cy="4104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36723" y="5847307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/>
              <a:t>School subjects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2629555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8800" dirty="0" smtClean="0"/>
              <a:t>Русский язык</a:t>
            </a:r>
            <a:endParaRPr lang="ru-RU" sz="8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1412776"/>
            <a:ext cx="7776865" cy="453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47664" y="5845104"/>
            <a:ext cx="54726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Russian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val="796104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dirty="0" smtClean="0"/>
              <a:t>Литературное чтение</a:t>
            </a: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227"/>
            <a:ext cx="6840759" cy="4546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23728" y="5893231"/>
            <a:ext cx="41044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Reading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321921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800" dirty="0" smtClean="0"/>
              <a:t>Литература</a:t>
            </a:r>
            <a:endParaRPr lang="ru-RU" sz="8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484785"/>
            <a:ext cx="5856651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79712" y="6150114"/>
            <a:ext cx="4752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Literature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591062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/>
              <a:t>Математика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735" y="1628800"/>
            <a:ext cx="4462473" cy="4516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57474" y="6144822"/>
            <a:ext cx="43924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Mathematics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274395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Autofit/>
          </a:bodyPr>
          <a:lstStyle/>
          <a:p>
            <a:r>
              <a:rPr lang="ru-RU" sz="6000" dirty="0" smtClean="0"/>
              <a:t>Иностранный язык</a:t>
            </a: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80920" cy="51845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21359" y="5877272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Английский  язык</a:t>
            </a:r>
            <a:endParaRPr lang="ru-RU" sz="4000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96751"/>
            <a:ext cx="6264696" cy="371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44008" y="5877272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Немецкий язык</a:t>
            </a:r>
            <a:endParaRPr lang="ru-RU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979712" y="5085184"/>
            <a:ext cx="4752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Foreign Language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151468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/>
              <a:t>Окружающий мир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4784"/>
            <a:ext cx="6264696" cy="4438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11760" y="6116787"/>
            <a:ext cx="43204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World around us.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50464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/>
              <a:t>Музыка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799"/>
            <a:ext cx="7776864" cy="4299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27784" y="6093296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Music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991117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/>
              <a:t>Изобразительное искусство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12776"/>
            <a:ext cx="5688632" cy="4550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35696" y="6165304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/>
              <a:t>Art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5554253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800" dirty="0" smtClean="0"/>
              <a:t>Технология</a:t>
            </a:r>
            <a:endParaRPr lang="ru-RU" sz="8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96752"/>
            <a:ext cx="5832648" cy="4374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51720" y="5971238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Handicrafts. Technology.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633923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8000" dirty="0" smtClean="0"/>
              <a:t>Физкультура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556791"/>
            <a:ext cx="5472608" cy="437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27784" y="6165304"/>
            <a:ext cx="34563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Sport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022228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/>
              <a:t>История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28800"/>
            <a:ext cx="5040560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4299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/>
              <a:t>География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75300"/>
            <a:ext cx="6984777" cy="4638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83768" y="6113770"/>
            <a:ext cx="4608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Geography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7572277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ru-RU" sz="8000" dirty="0" smtClean="0"/>
              <a:t>Биология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393" y="1268760"/>
            <a:ext cx="6192688" cy="4644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6165304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smtClean="0"/>
              <a:t>Biology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3899307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Обществознание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8448939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16179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8000" dirty="0" smtClean="0"/>
              <a:t>алгебра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496944" cy="518457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72061"/>
            <a:ext cx="7406047" cy="4937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6126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8000" dirty="0" smtClean="0"/>
              <a:t>геометрия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19256" cy="471338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820" y="1468582"/>
            <a:ext cx="5860134" cy="4912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0056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8000" dirty="0" smtClean="0"/>
              <a:t>физика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75" y="1700808"/>
            <a:ext cx="8953500" cy="4032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40089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 smtClean="0"/>
              <a:t>химия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556792"/>
            <a:ext cx="8280920" cy="496855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23644"/>
            <a:ext cx="6912768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93908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Autofit/>
          </a:bodyPr>
          <a:lstStyle/>
          <a:p>
            <a:r>
              <a:rPr lang="ru-RU" sz="8000" dirty="0" smtClean="0"/>
              <a:t>черчение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352928" cy="518457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405671"/>
            <a:ext cx="5256584" cy="4382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87824" y="5918867"/>
            <a:ext cx="40114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Drawing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6389367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8000" dirty="0"/>
              <a:t>а</a:t>
            </a:r>
            <a:r>
              <a:rPr lang="ru-RU" sz="8000" dirty="0" smtClean="0"/>
              <a:t>строномия</a:t>
            </a:r>
            <a:endParaRPr lang="ru-RU" sz="8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613489"/>
            <a:ext cx="5904656" cy="4428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99792" y="6027003"/>
            <a:ext cx="4248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Astronomy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176944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58452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800" dirty="0" smtClean="0"/>
              <a:t>Мо</a:t>
            </a:r>
            <a:r>
              <a:rPr lang="ru-RU" sz="4800" dirty="0" smtClean="0">
                <a:solidFill>
                  <a:srgbClr val="FF0000"/>
                </a:solidFill>
              </a:rPr>
              <a:t>й</a:t>
            </a:r>
            <a:r>
              <a:rPr lang="ru-RU" sz="4800" dirty="0" smtClean="0"/>
              <a:t> любим</a:t>
            </a:r>
            <a:r>
              <a:rPr lang="ru-RU" sz="4800" dirty="0" smtClean="0">
                <a:solidFill>
                  <a:srgbClr val="FF0000"/>
                </a:solidFill>
              </a:rPr>
              <a:t>ый</a:t>
            </a:r>
            <a:r>
              <a:rPr lang="ru-RU" sz="4800" dirty="0" smtClean="0"/>
              <a:t> школьн</a:t>
            </a:r>
            <a:r>
              <a:rPr lang="ru-RU" sz="4800" dirty="0" smtClean="0">
                <a:solidFill>
                  <a:srgbClr val="FF0000"/>
                </a:solidFill>
              </a:rPr>
              <a:t>ый</a:t>
            </a:r>
            <a:r>
              <a:rPr lang="ru-RU" sz="4800" dirty="0" smtClean="0"/>
              <a:t> предмет – </a:t>
            </a:r>
          </a:p>
          <a:p>
            <a:pPr marL="0" indent="0">
              <a:buNone/>
            </a:pPr>
            <a:r>
              <a:rPr lang="ru-RU" sz="4800" dirty="0"/>
              <a:t> </a:t>
            </a:r>
            <a:r>
              <a:rPr lang="ru-RU" sz="4800" dirty="0" smtClean="0"/>
              <a:t>                    …  РУССКИЙ ЯЗЫК.</a:t>
            </a:r>
            <a:endParaRPr lang="ru-RU" sz="48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96952"/>
            <a:ext cx="3528392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76976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64</Words>
  <Application>Microsoft Office PowerPoint</Application>
  <PresentationFormat>Экран (4:3)</PresentationFormat>
  <Paragraphs>40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Презентация PowerPoint</vt:lpstr>
      <vt:lpstr>Школьные предметы</vt:lpstr>
      <vt:lpstr>Русский язык</vt:lpstr>
      <vt:lpstr>Литературное чтение</vt:lpstr>
      <vt:lpstr>Литература</vt:lpstr>
      <vt:lpstr>Математика</vt:lpstr>
      <vt:lpstr>Иностранный язык</vt:lpstr>
      <vt:lpstr>Окружающий мир</vt:lpstr>
      <vt:lpstr>Музыка</vt:lpstr>
      <vt:lpstr>Изобразительное искусство</vt:lpstr>
      <vt:lpstr>Технология</vt:lpstr>
      <vt:lpstr>Физкультура</vt:lpstr>
      <vt:lpstr>История</vt:lpstr>
      <vt:lpstr>География</vt:lpstr>
      <vt:lpstr>Биология</vt:lpstr>
      <vt:lpstr>Обществознание</vt:lpstr>
      <vt:lpstr>алгебра</vt:lpstr>
      <vt:lpstr>геометрия</vt:lpstr>
      <vt:lpstr>физика</vt:lpstr>
      <vt:lpstr>химия</vt:lpstr>
      <vt:lpstr>черчение</vt:lpstr>
      <vt:lpstr>астрономия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Ирина</cp:lastModifiedBy>
  <cp:revision>10</cp:revision>
  <dcterms:created xsi:type="dcterms:W3CDTF">2017-11-22T12:35:19Z</dcterms:created>
  <dcterms:modified xsi:type="dcterms:W3CDTF">2017-12-02T19:40:53Z</dcterms:modified>
</cp:coreProperties>
</file>