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83" r:id="rId9"/>
    <p:sldId id="265" r:id="rId10"/>
    <p:sldId id="268" r:id="rId11"/>
    <p:sldId id="269" r:id="rId12"/>
    <p:sldId id="266" r:id="rId13"/>
    <p:sldId id="284" r:id="rId14"/>
    <p:sldId id="267" r:id="rId15"/>
    <p:sldId id="288" r:id="rId16"/>
    <p:sldId id="270" r:id="rId17"/>
    <p:sldId id="271" r:id="rId18"/>
    <p:sldId id="272" r:id="rId19"/>
    <p:sldId id="285" r:id="rId20"/>
    <p:sldId id="289" r:id="rId21"/>
    <p:sldId id="290" r:id="rId22"/>
    <p:sldId id="291" r:id="rId23"/>
    <p:sldId id="293" r:id="rId24"/>
    <p:sldId id="287" r:id="rId25"/>
    <p:sldId id="292" r:id="rId26"/>
    <p:sldId id="273" r:id="rId27"/>
    <p:sldId id="274" r:id="rId28"/>
    <p:sldId id="275" r:id="rId29"/>
    <p:sldId id="279" r:id="rId30"/>
    <p:sldId id="276" r:id="rId31"/>
    <p:sldId id="280" r:id="rId32"/>
    <p:sldId id="278" r:id="rId33"/>
    <p:sldId id="286" r:id="rId34"/>
    <p:sldId id="282" r:id="rId35"/>
    <p:sldId id="294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69" d="100"/>
          <a:sy n="69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0A22-E9D1-4623-B937-2BCC9AD7ED2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81BE-8640-4644-B248-C5104D6BA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0A22-E9D1-4623-B937-2BCC9AD7ED2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81BE-8640-4644-B248-C5104D6BA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0A22-E9D1-4623-B937-2BCC9AD7ED2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81BE-8640-4644-B248-C5104D6BA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0A22-E9D1-4623-B937-2BCC9AD7ED2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81BE-8640-4644-B248-C5104D6BA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0A22-E9D1-4623-B937-2BCC9AD7ED2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81BE-8640-4644-B248-C5104D6BA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0A22-E9D1-4623-B937-2BCC9AD7ED2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81BE-8640-4644-B248-C5104D6BA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0A22-E9D1-4623-B937-2BCC9AD7ED2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81BE-8640-4644-B248-C5104D6BA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0A22-E9D1-4623-B937-2BCC9AD7ED2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81BE-8640-4644-B248-C5104D6BA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0A22-E9D1-4623-B937-2BCC9AD7ED2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81BE-8640-4644-B248-C5104D6BA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0A22-E9D1-4623-B937-2BCC9AD7ED2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81BE-8640-4644-B248-C5104D6BA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0A22-E9D1-4623-B937-2BCC9AD7ED2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81BE-8640-4644-B248-C5104D6BA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30A22-E9D1-4623-B937-2BCC9AD7ED2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D81BE-8640-4644-B248-C5104D6BA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428604"/>
            <a:ext cx="7858180" cy="1214446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ru-RU" sz="4000" b="1" dirty="0" smtClean="0">
                <a:solidFill>
                  <a:srgbClr val="FF0000"/>
                </a:solidFill>
              </a:rPr>
              <a:t>Отметки в русской школе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(</a:t>
            </a:r>
            <a:r>
              <a:rPr lang="en-US" sz="4000" b="1" dirty="0" smtClean="0">
                <a:solidFill>
                  <a:srgbClr val="FF0000"/>
                </a:solidFill>
              </a:rPr>
              <a:t>Russian marks)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1857364"/>
            <a:ext cx="8358246" cy="4714908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chemeClr val="tx1"/>
                </a:solidFill>
              </a:rPr>
              <a:t>5 –	excellent		- </a:t>
            </a:r>
            <a:r>
              <a:rPr lang="ru-RU" dirty="0" smtClean="0">
                <a:solidFill>
                  <a:schemeClr val="tx1"/>
                </a:solidFill>
              </a:rPr>
              <a:t>отлично</a:t>
            </a:r>
            <a:endParaRPr lang="en-US" dirty="0" smtClean="0">
              <a:solidFill>
                <a:schemeClr val="tx1"/>
              </a:solidFill>
            </a:endParaRPr>
          </a:p>
          <a:p>
            <a:pPr algn="l"/>
            <a:r>
              <a:rPr lang="en-US" dirty="0" smtClean="0">
                <a:solidFill>
                  <a:schemeClr val="tx1"/>
                </a:solidFill>
              </a:rPr>
              <a:t>4 –	good</a:t>
            </a:r>
            <a:r>
              <a:rPr lang="ru-RU" dirty="0" smtClean="0">
                <a:solidFill>
                  <a:schemeClr val="tx1"/>
                </a:solidFill>
              </a:rPr>
              <a:t>			- хорошо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en-US" dirty="0" smtClean="0">
                <a:solidFill>
                  <a:schemeClr val="tx1"/>
                </a:solidFill>
              </a:rPr>
              <a:t>3 –	satisfactory</a:t>
            </a:r>
            <a:r>
              <a:rPr lang="ru-RU" dirty="0" smtClean="0">
                <a:solidFill>
                  <a:schemeClr val="tx1"/>
                </a:solidFill>
              </a:rPr>
              <a:t>	- удовлетворительно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en-US" dirty="0" smtClean="0">
                <a:solidFill>
                  <a:schemeClr val="tx1"/>
                </a:solidFill>
              </a:rPr>
              <a:t>2 –	bad (poor)</a:t>
            </a:r>
            <a:r>
              <a:rPr lang="ru-RU" dirty="0" smtClean="0">
                <a:solidFill>
                  <a:schemeClr val="tx1"/>
                </a:solidFill>
              </a:rPr>
              <a:t>		- неудовлетворительно</a:t>
            </a:r>
            <a:endParaRPr lang="en-US" dirty="0" smtClean="0">
              <a:solidFill>
                <a:schemeClr val="tx1"/>
              </a:solidFill>
            </a:endParaRPr>
          </a:p>
          <a:p>
            <a:pPr algn="l"/>
            <a:r>
              <a:rPr lang="en-US" dirty="0" smtClean="0">
                <a:solidFill>
                  <a:schemeClr val="tx1"/>
                </a:solidFill>
              </a:rPr>
              <a:t>1 –	vey bad (very poor)</a:t>
            </a:r>
            <a:r>
              <a:rPr lang="ru-RU" dirty="0" smtClean="0">
                <a:solidFill>
                  <a:schemeClr val="tx1"/>
                </a:solidFill>
              </a:rPr>
              <a:t> – очень плохо</a:t>
            </a:r>
            <a:endParaRPr lang="en-US" dirty="0" smtClean="0">
              <a:solidFill>
                <a:schemeClr val="tx1"/>
              </a:solidFill>
            </a:endParaRPr>
          </a:p>
          <a:p>
            <a:pPr algn="l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9600" dirty="0" smtClean="0"/>
              <a:t/>
            </a:r>
            <a:br>
              <a:rPr lang="ru-RU" sz="9600" dirty="0" smtClean="0"/>
            </a:br>
            <a:r>
              <a:rPr lang="ru-RU" sz="6000" dirty="0" smtClean="0"/>
              <a:t>школа (гимназия) </a:t>
            </a:r>
            <a:r>
              <a:rPr lang="ru-RU" sz="9600" dirty="0" smtClean="0"/>
              <a:t>(гимназия)</a:t>
            </a:r>
            <a:endParaRPr lang="ru-RU" sz="9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43503"/>
            <a:ext cx="6768752" cy="5076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/>
              <a:t>класс (кабинет) </a:t>
            </a:r>
            <a:endParaRPr lang="ru-RU" sz="8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57817"/>
            <a:ext cx="6336704" cy="506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доска, мел, тряпка, указка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4128458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315" y="3501008"/>
            <a:ext cx="57150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стол, стул, место (парта)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702" y="1484784"/>
            <a:ext cx="7563795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/>
              <a:t>р</a:t>
            </a:r>
            <a:r>
              <a:rPr lang="ru-RU" sz="6000" dirty="0" smtClean="0"/>
              <a:t>асписание уроков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12776"/>
            <a:ext cx="7200800" cy="5098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/>
              <a:t>з</a:t>
            </a:r>
            <a:r>
              <a:rPr lang="ru-RU" sz="6000" dirty="0" smtClean="0"/>
              <a:t>вонок, урок, перемена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3600400" cy="3896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590" y="2735738"/>
            <a:ext cx="5148819" cy="3861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/>
              <a:t>раздевалка</a:t>
            </a:r>
            <a:endParaRPr lang="ru-RU" sz="7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1412776"/>
            <a:ext cx="6912767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/>
              <a:t>столовая</a:t>
            </a:r>
            <a:endParaRPr lang="ru-RU" sz="8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44" y="1628800"/>
            <a:ext cx="7821558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/>
              <a:t>туалет</a:t>
            </a:r>
            <a:endParaRPr lang="ru-RU" sz="8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1628800"/>
            <a:ext cx="7464137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/>
              <a:t>спортзал</a:t>
            </a:r>
            <a:endParaRPr lang="ru-RU" sz="8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26735"/>
            <a:ext cx="6720746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/>
              <a:t>библиотека</a:t>
            </a:r>
            <a:endParaRPr lang="ru-RU" sz="7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8320924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/>
              <a:t>бассейн</a:t>
            </a:r>
            <a:endParaRPr lang="ru-RU" sz="7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8367330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001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274638"/>
            <a:ext cx="3322712" cy="1143000"/>
          </a:xfrm>
        </p:spPr>
        <p:txBody>
          <a:bodyPr>
            <a:noAutofit/>
          </a:bodyPr>
          <a:lstStyle/>
          <a:p>
            <a:r>
              <a:rPr lang="ru-RU" sz="8000" dirty="0" smtClean="0"/>
              <a:t>Рюкзак</a:t>
            </a:r>
            <a:endParaRPr lang="ru-RU" sz="8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692696"/>
            <a:ext cx="5356855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/>
              <a:t>ш</a:t>
            </a:r>
            <a:r>
              <a:rPr lang="ru-RU" sz="7200" dirty="0" smtClean="0"/>
              <a:t>кольная сумка</a:t>
            </a:r>
            <a:endParaRPr lang="ru-RU" sz="7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628800"/>
            <a:ext cx="5579172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167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</a:t>
            </a:r>
            <a:r>
              <a:rPr lang="ru-RU" dirty="0" smtClean="0"/>
              <a:t>апка, пенал, учебник, тетрадь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8387"/>
            <a:ext cx="3096345" cy="2594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63960"/>
            <a:ext cx="3720075" cy="2790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540" y="3933056"/>
            <a:ext cx="3238848" cy="2429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21905"/>
            <a:ext cx="4650553" cy="3099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sz="6000" dirty="0"/>
              <a:t>а</a:t>
            </a:r>
            <a:r>
              <a:rPr lang="ru-RU" sz="6000" dirty="0" smtClean="0"/>
              <a:t>льбом, краски, кисточка  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61" y="1268760"/>
            <a:ext cx="3600400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1" y="3429000"/>
            <a:ext cx="5508801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Ручка, карандаш, ластик, </a:t>
            </a:r>
            <a:br>
              <a:rPr lang="ru-RU" dirty="0" smtClean="0"/>
            </a:br>
            <a:r>
              <a:rPr lang="ru-RU" dirty="0" smtClean="0"/>
              <a:t>цветные карандаши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437501"/>
            <a:ext cx="3635896" cy="2423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81558"/>
            <a:ext cx="3384376" cy="24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162" y="3645024"/>
            <a:ext cx="3140926" cy="3367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/>
              <a:t>л</a:t>
            </a:r>
            <a:r>
              <a:rPr lang="ru-RU" sz="7200" dirty="0" smtClean="0"/>
              <a:t>инейка, точилка</a:t>
            </a:r>
            <a:endParaRPr lang="ru-RU" sz="7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878118"/>
            <a:ext cx="4766956" cy="3575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69" y="1628800"/>
            <a:ext cx="3840427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875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</a:t>
            </a:r>
            <a:r>
              <a:rPr lang="ru-RU" dirty="0" smtClean="0"/>
              <a:t>ожницы, скотч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5" y="1628799"/>
            <a:ext cx="5040560" cy="353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616" y="2708920"/>
            <a:ext cx="4032448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893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</a:t>
            </a:r>
            <a:r>
              <a:rPr lang="ru-RU" dirty="0" smtClean="0"/>
              <a:t>умага, цветная бумага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48" y="3401616"/>
            <a:ext cx="4608512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33033"/>
            <a:ext cx="3782690" cy="297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335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клей (клеящий карандаш)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500174"/>
            <a:ext cx="8329642" cy="507209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6792"/>
            <a:ext cx="4968552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9600" dirty="0" smtClean="0"/>
              <a:t>циркуль</a:t>
            </a:r>
            <a:endParaRPr lang="ru-RU" sz="9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29513"/>
            <a:ext cx="5256584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5185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фломастер</a:t>
            </a:r>
            <a:endParaRPr lang="ru-RU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7601669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347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1124744"/>
            <a:ext cx="4114800" cy="1143000"/>
          </a:xfrm>
        </p:spPr>
        <p:txBody>
          <a:bodyPr>
            <a:noAutofit/>
          </a:bodyPr>
          <a:lstStyle/>
          <a:p>
            <a:r>
              <a:rPr lang="ru-RU" sz="9600" dirty="0" smtClean="0"/>
              <a:t>глобус</a:t>
            </a:r>
            <a:endParaRPr lang="ru-RU" sz="9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5256584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42458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</a:t>
            </a:r>
            <a:r>
              <a:rPr lang="ru-RU" dirty="0" smtClean="0"/>
              <a:t>омашнее задание (</a:t>
            </a:r>
            <a:r>
              <a:rPr lang="ru-RU" dirty="0" err="1" smtClean="0"/>
              <a:t>д</a:t>
            </a:r>
            <a:r>
              <a:rPr lang="en-US" dirty="0" smtClean="0"/>
              <a:t>/</a:t>
            </a:r>
            <a:r>
              <a:rPr lang="ru-RU" dirty="0" err="1" smtClean="0"/>
              <a:t>з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" y="1650189"/>
            <a:ext cx="879255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/>
              <a:t>к</a:t>
            </a:r>
            <a:r>
              <a:rPr lang="ru-RU" sz="6000" dirty="0" smtClean="0"/>
              <a:t>лассная работа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6624736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/>
              <a:t>д</a:t>
            </a:r>
            <a:r>
              <a:rPr lang="ru-RU" sz="6000" dirty="0" smtClean="0"/>
              <a:t>омашняя работа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68582"/>
            <a:ext cx="6480720" cy="5125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72062"/>
          </a:xfrm>
        </p:spPr>
        <p:txBody>
          <a:bodyPr>
            <a:noAutofit/>
          </a:bodyPr>
          <a:lstStyle/>
          <a:p>
            <a:r>
              <a:rPr lang="ru-RU" sz="6000" dirty="0"/>
              <a:t>к</a:t>
            </a:r>
            <a:r>
              <a:rPr lang="ru-RU" sz="6000" dirty="0" smtClean="0"/>
              <a:t>онтрольная работа (тест)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7200800" cy="450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</a:t>
            </a:r>
            <a:r>
              <a:rPr lang="ru-RU" dirty="0" smtClean="0"/>
              <a:t>траница …., упражнение ….</a:t>
            </a:r>
            <a:br>
              <a:rPr lang="ru-RU" dirty="0" smtClean="0"/>
            </a:br>
            <a:r>
              <a:rPr lang="ru-RU" dirty="0" smtClean="0"/>
              <a:t>(стр…., упр….)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6624736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</a:t>
            </a:r>
            <a:r>
              <a:rPr lang="ru-RU" dirty="0" smtClean="0"/>
              <a:t>ценка (отметка)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6919596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дневник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12300"/>
            <a:ext cx="3807391" cy="25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643" y="1617712"/>
            <a:ext cx="5112568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/>
              <a:t>к</a:t>
            </a:r>
            <a:r>
              <a:rPr lang="ru-RU" sz="6000" dirty="0" smtClean="0"/>
              <a:t>лассный руководитель</a:t>
            </a:r>
            <a:endParaRPr lang="ru-RU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12774"/>
            <a:ext cx="7272808" cy="5398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777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/>
              <a:t>р</a:t>
            </a:r>
            <a:r>
              <a:rPr lang="ru-RU" sz="6000" dirty="0" smtClean="0"/>
              <a:t>одительское собрание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43" y="1474763"/>
            <a:ext cx="7056784" cy="5170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Remember</a:t>
            </a:r>
            <a:r>
              <a:rPr lang="ru-RU" dirty="0" smtClean="0">
                <a:solidFill>
                  <a:srgbClr val="FF0000"/>
                </a:solidFill>
              </a:rPr>
              <a:t>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340768"/>
            <a:ext cx="8496944" cy="525658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Извините за опоздание</a:t>
            </a:r>
            <a:r>
              <a:rPr lang="en-US" dirty="0" smtClean="0"/>
              <a:t>.</a:t>
            </a:r>
            <a:r>
              <a:rPr lang="ru-RU" dirty="0" smtClean="0"/>
              <a:t>		– </a:t>
            </a:r>
            <a:r>
              <a:rPr lang="en-US" dirty="0" smtClean="0"/>
              <a:t>Sorry, I’m late.</a:t>
            </a:r>
            <a:endParaRPr lang="ru-RU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Можно войти?			- </a:t>
            </a:r>
            <a:r>
              <a:rPr lang="en-US" dirty="0" smtClean="0"/>
              <a:t>May I come in?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Можно выйти?			- </a:t>
            </a:r>
            <a:r>
              <a:rPr lang="en-US" dirty="0" smtClean="0"/>
              <a:t>May I go out?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У меня болит….голова (живот</a:t>
            </a:r>
            <a:r>
              <a:rPr lang="en-US" dirty="0"/>
              <a:t> </a:t>
            </a:r>
            <a:r>
              <a:rPr lang="ru-RU" dirty="0" smtClean="0"/>
              <a:t>и т.д.) –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		</a:t>
            </a:r>
            <a:r>
              <a:rPr lang="en-US" dirty="0" smtClean="0"/>
              <a:t>I </a:t>
            </a:r>
            <a:r>
              <a:rPr lang="en-US" dirty="0" smtClean="0"/>
              <a:t>have (got)… a headache (stomachache.. etc.)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Извините, я не понял (не поняла) задание.-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		</a:t>
            </a:r>
            <a:r>
              <a:rPr lang="en-US" dirty="0" smtClean="0"/>
              <a:t>Sorry</a:t>
            </a:r>
            <a:r>
              <a:rPr lang="en-US" dirty="0" smtClean="0"/>
              <a:t>, I didn’t understand the task.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</a:t>
            </a: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493298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108</Words>
  <Application>Microsoft Office PowerPoint</Application>
  <PresentationFormat>Экран (4:3)</PresentationFormat>
  <Paragraphs>55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 Отметки в русской школе (Russian marks) </vt:lpstr>
      <vt:lpstr> школа (гимназия) (гимназия)</vt:lpstr>
      <vt:lpstr>класс (кабинет) </vt:lpstr>
      <vt:lpstr>доска, мел, тряпка, указка</vt:lpstr>
      <vt:lpstr>стол, стул, место (парта)</vt:lpstr>
      <vt:lpstr>расписание уроков</vt:lpstr>
      <vt:lpstr>звонок, урок, перемена</vt:lpstr>
      <vt:lpstr>раздевалка</vt:lpstr>
      <vt:lpstr>столовая</vt:lpstr>
      <vt:lpstr>туалет</vt:lpstr>
      <vt:lpstr>спортзал</vt:lpstr>
      <vt:lpstr>библиотека</vt:lpstr>
      <vt:lpstr>бассейн</vt:lpstr>
      <vt:lpstr>Рюкзак</vt:lpstr>
      <vt:lpstr>школьная сумка</vt:lpstr>
      <vt:lpstr>папка, пенал, учебник, тетрадь</vt:lpstr>
      <vt:lpstr>альбом, краски, кисточка  </vt:lpstr>
      <vt:lpstr>Ручка, карандаш, ластик,  цветные карандаши</vt:lpstr>
      <vt:lpstr>линейка, точилка</vt:lpstr>
      <vt:lpstr>ножницы, скотч</vt:lpstr>
      <vt:lpstr>бумага, цветная бумага</vt:lpstr>
      <vt:lpstr>клей (клеящий карандаш)</vt:lpstr>
      <vt:lpstr>циркуль</vt:lpstr>
      <vt:lpstr>фломастер</vt:lpstr>
      <vt:lpstr>глобус</vt:lpstr>
      <vt:lpstr>домашнее задание (д/з)</vt:lpstr>
      <vt:lpstr>классная работа</vt:lpstr>
      <vt:lpstr>домашняя работа</vt:lpstr>
      <vt:lpstr>контрольная работа (тест)</vt:lpstr>
      <vt:lpstr>страница …., упражнение …. (стр…., упр….)</vt:lpstr>
      <vt:lpstr>оценка (отметка)</vt:lpstr>
      <vt:lpstr>дневник</vt:lpstr>
      <vt:lpstr>классный руководитель</vt:lpstr>
      <vt:lpstr>родительское собрание</vt:lpstr>
      <vt:lpstr>Remember!</vt:lpstr>
    </vt:vector>
  </TitlesOfParts>
  <Company>Ягринская гимназия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автодело</dc:creator>
  <cp:lastModifiedBy>Ирина</cp:lastModifiedBy>
  <cp:revision>34</cp:revision>
  <dcterms:created xsi:type="dcterms:W3CDTF">2017-11-08T09:41:00Z</dcterms:created>
  <dcterms:modified xsi:type="dcterms:W3CDTF">2017-11-09T12:52:55Z</dcterms:modified>
</cp:coreProperties>
</file>