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7F24"/>
    <a:srgbClr val="65605D"/>
    <a:srgbClr val="EBC581"/>
    <a:srgbClr val="F3CA79"/>
    <a:srgbClr val="F2AB2A"/>
    <a:srgbClr val="0909E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1869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7247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3966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4248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4069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3652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9637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0938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6051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4715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8863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3136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7938" y="0"/>
            <a:ext cx="9171938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99592" y="67915"/>
            <a:ext cx="7572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– СРЕДНЯЯ ОБЩЕОБРАЗОВАТЕЛЬНАЯ ШКОЛА №1</a:t>
            </a:r>
          </a:p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г.ЗАВИТИНСКА  АМУРСКОЙ ОБЛАСТИ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0b39-0004c628-f0d36b54-181x2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86" y="923746"/>
            <a:ext cx="2843808" cy="39750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3059832" y="1435210"/>
            <a:ext cx="450059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0909E9"/>
                </a:solidFill>
                <a:latin typeface="Times New Roman" pitchFamily="18" charset="0"/>
                <a:cs typeface="Times New Roman" pitchFamily="18" charset="0"/>
              </a:rPr>
              <a:t>НАЗАРЕНКО ИННА НИКОЛАЕВНА</a:t>
            </a:r>
            <a:endParaRPr lang="ru-RU" sz="4400" dirty="0">
              <a:solidFill>
                <a:srgbClr val="0909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6629" y="6324279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«Учитель года Амурской области- 2017»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79744" y="3839435"/>
            <a:ext cx="3857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географии и биологии</a:t>
            </a:r>
            <a:endParaRPr lang="ru-RU" sz="2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01603" y="3619557"/>
            <a:ext cx="2142397" cy="250992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4071" y="5933122"/>
            <a:ext cx="872558" cy="8725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Пользователь\Desktop\56465451.jpg"/>
          <p:cNvPicPr>
            <a:picLocks noChangeAspect="1" noChangeArrowheads="1"/>
          </p:cNvPicPr>
          <p:nvPr/>
        </p:nvPicPr>
        <p:blipFill>
          <a:blip r:embed="rId2" cstate="print"/>
          <a:srcRect l="9773" r="2748"/>
          <a:stretch>
            <a:fillRect/>
          </a:stretch>
        </p:blipFill>
        <p:spPr bwMode="auto">
          <a:xfrm>
            <a:off x="-72035" y="0"/>
            <a:ext cx="9216035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347864" y="404664"/>
            <a:ext cx="55721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A47F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окончила Благовещенский Государственный</a:t>
            </a:r>
          </a:p>
          <a:p>
            <a:r>
              <a:rPr lang="ru-RU" sz="2400" dirty="0" smtClean="0">
                <a:solidFill>
                  <a:srgbClr val="A47F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университет,</a:t>
            </a:r>
          </a:p>
          <a:p>
            <a:r>
              <a:rPr lang="ru-RU" sz="2400" dirty="0" smtClean="0">
                <a:solidFill>
                  <a:srgbClr val="A47F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Естественно-географический факультет</a:t>
            </a:r>
          </a:p>
          <a:p>
            <a:r>
              <a:rPr lang="ru-RU" sz="2400" dirty="0" smtClean="0">
                <a:solidFill>
                  <a:srgbClr val="A47F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«Географии»</a:t>
            </a:r>
            <a:endParaRPr lang="ru-RU" sz="2400" dirty="0">
              <a:solidFill>
                <a:srgbClr val="A47F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260648"/>
            <a:ext cx="2726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A47F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1998 г.  -</a:t>
            </a:r>
            <a:endParaRPr lang="ru-RU" sz="3600" dirty="0">
              <a:solidFill>
                <a:srgbClr val="A47F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130" y="80851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66823" y="369706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1998 года работаю в</a:t>
            </a:r>
          </a:p>
          <a:p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 1 города Завитинска</a:t>
            </a:r>
          </a:p>
        </p:txBody>
      </p:sp>
      <p:pic>
        <p:nvPicPr>
          <p:cNvPr id="7" name="Рисунок 6" descr="P10001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904414"/>
            <a:ext cx="3269184" cy="24518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553175" y="5521665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географии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3162" y="1926558"/>
            <a:ext cx="4950305" cy="33002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761800">
            <a:off x="-107748" y="131736"/>
            <a:ext cx="2386839" cy="2088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6" y="1"/>
            <a:ext cx="9140873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99592" y="404664"/>
            <a:ext cx="74295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руководитель</a:t>
            </a:r>
          </a:p>
          <a:p>
            <a:pPr algn="ctr"/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 «А» класса</a:t>
            </a:r>
            <a:endParaRPr lang="ru-RU" sz="4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31478" y="1916832"/>
            <a:ext cx="6084168" cy="4563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3236" y="-392851"/>
            <a:ext cx="9140873" cy="6858000"/>
          </a:xfrm>
          <a:prstGeom prst="rect">
            <a:avLst/>
          </a:prstGeom>
        </p:spPr>
      </p:pic>
      <p:pic>
        <p:nvPicPr>
          <p:cNvPr id="2" name="Рисунок 1" descr="Инн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669278" cy="628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0"/>
            <a:ext cx="3401491" cy="2721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3000372"/>
            <a:ext cx="3554155" cy="2843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643174" y="3321183"/>
            <a:ext cx="32861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профессиональной</a:t>
            </a:r>
          </a:p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 использую Интернет-ресурсы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62841">
            <a:off x="6602071" y="199930"/>
            <a:ext cx="2714334" cy="1865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6" y="1"/>
            <a:ext cx="914087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13520" y="1761541"/>
            <a:ext cx="32861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проектно-исследовательской</a:t>
            </a:r>
          </a:p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уроках географии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SAM_30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387" y="548680"/>
            <a:ext cx="4105026" cy="30787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SAM_31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36552" y="3284984"/>
            <a:ext cx="4253308" cy="31899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7822">
            <a:off x="6847329" y="-330771"/>
            <a:ext cx="2480826" cy="248082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608" y="4176129"/>
            <a:ext cx="2232248" cy="2232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5" y="0"/>
            <a:ext cx="9140873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70755" y="77480"/>
            <a:ext cx="5214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моих учеников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8007" y="658865"/>
            <a:ext cx="1988299" cy="3111010"/>
          </a:xfrm>
          <a:prstGeom prst="rect">
            <a:avLst/>
          </a:prstGeom>
        </p:spPr>
      </p:pic>
      <p:pic>
        <p:nvPicPr>
          <p:cNvPr id="4" name="Рисунок 3" descr="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90844" y="678180"/>
            <a:ext cx="2128900" cy="3114369"/>
          </a:xfrm>
          <a:prstGeom prst="rect">
            <a:avLst/>
          </a:prstGeom>
        </p:spPr>
      </p:pic>
      <p:pic>
        <p:nvPicPr>
          <p:cNvPr id="5" name="Рисунок 4" descr="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25026" y="655506"/>
            <a:ext cx="2112046" cy="3114369"/>
          </a:xfrm>
          <a:prstGeom prst="rect">
            <a:avLst/>
          </a:prstGeom>
        </p:spPr>
      </p:pic>
      <p:pic>
        <p:nvPicPr>
          <p:cNvPr id="6" name="Рисунок 5" descr="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35049" y="3790516"/>
            <a:ext cx="2327170" cy="2932514"/>
          </a:xfrm>
          <a:prstGeom prst="rect">
            <a:avLst/>
          </a:prstGeom>
        </p:spPr>
      </p:pic>
      <p:pic>
        <p:nvPicPr>
          <p:cNvPr id="7" name="Рисунок 6" descr="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12156" y="3832032"/>
            <a:ext cx="2158111" cy="296381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27485" y="4725144"/>
            <a:ext cx="1714500" cy="1714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6" y="1"/>
            <a:ext cx="9140873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59604" y="49469"/>
            <a:ext cx="5143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Мои достижения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7784" y="620688"/>
            <a:ext cx="1992648" cy="2842149"/>
          </a:xfrm>
          <a:prstGeom prst="rect">
            <a:avLst/>
          </a:prstGeom>
        </p:spPr>
      </p:pic>
      <p:pic>
        <p:nvPicPr>
          <p:cNvPr id="4" name="Рисунок 3" descr="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692696"/>
            <a:ext cx="1794723" cy="2842148"/>
          </a:xfrm>
          <a:prstGeom prst="rect">
            <a:avLst/>
          </a:prstGeom>
        </p:spPr>
      </p:pic>
      <p:pic>
        <p:nvPicPr>
          <p:cNvPr id="5" name="Рисунок 4" descr="1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64288" y="404664"/>
            <a:ext cx="1791868" cy="2836215"/>
          </a:xfrm>
          <a:prstGeom prst="rect">
            <a:avLst/>
          </a:prstGeom>
        </p:spPr>
      </p:pic>
      <p:pic>
        <p:nvPicPr>
          <p:cNvPr id="6" name="Рисунок 5" descr="1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3212976"/>
            <a:ext cx="2057329" cy="2934404"/>
          </a:xfrm>
          <a:prstGeom prst="rect">
            <a:avLst/>
          </a:prstGeom>
        </p:spPr>
      </p:pic>
      <p:pic>
        <p:nvPicPr>
          <p:cNvPr id="7" name="Рисунок 6" descr="1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1520" y="260648"/>
            <a:ext cx="1962139" cy="2798634"/>
          </a:xfrm>
          <a:prstGeom prst="rect">
            <a:avLst/>
          </a:prstGeom>
        </p:spPr>
      </p:pic>
      <p:pic>
        <p:nvPicPr>
          <p:cNvPr id="8" name="Рисунок 7" descr="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39752" y="3717032"/>
            <a:ext cx="2016223" cy="2932781"/>
          </a:xfrm>
          <a:prstGeom prst="rect">
            <a:avLst/>
          </a:prstGeom>
        </p:spPr>
      </p:pic>
      <p:pic>
        <p:nvPicPr>
          <p:cNvPr id="9" name="Рисунок 8" descr="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948264" y="3645024"/>
            <a:ext cx="1944216" cy="3013184"/>
          </a:xfrm>
          <a:prstGeom prst="rect">
            <a:avLst/>
          </a:prstGeom>
        </p:spPr>
      </p:pic>
      <p:pic>
        <p:nvPicPr>
          <p:cNvPr id="1026" name="Picture 2" descr="C:\Users\user\Desktop\3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7984" y="3717032"/>
            <a:ext cx="2448272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6" y="1"/>
            <a:ext cx="9140873" cy="6858000"/>
          </a:xfrm>
          <a:prstGeom prst="rect">
            <a:avLst/>
          </a:prstGeom>
        </p:spPr>
      </p:pic>
      <p:pic>
        <p:nvPicPr>
          <p:cNvPr id="2" name="Рисунок 1" descr="SAM_30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95456"/>
            <a:ext cx="3377963" cy="2533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SAM_308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3470157"/>
            <a:ext cx="3588591" cy="26914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P10001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48757" y="260117"/>
            <a:ext cx="3933233" cy="2949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53558" y="3637729"/>
            <a:ext cx="4643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Педагогическое кредо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1603" y="4354213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обучения ребёнка состоит в том, чтобы сделать его способным развиваться дальше без помощи учителя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000" dirty="0" smtClean="0"/>
              <a:t> 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(Э. </a:t>
            </a:r>
            <a:r>
              <a:rPr lang="ru-RU" sz="2000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Хаббарт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</TotalTime>
  <Words>102</Words>
  <Application>Microsoft Office PowerPoint</Application>
  <PresentationFormat>Экран (4:3)</PresentationFormat>
  <Paragraphs>25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 Ивановна</dc:creator>
  <cp:lastModifiedBy>user</cp:lastModifiedBy>
  <cp:revision>17</cp:revision>
  <dcterms:created xsi:type="dcterms:W3CDTF">2017-04-12T05:58:52Z</dcterms:created>
  <dcterms:modified xsi:type="dcterms:W3CDTF">2017-04-14T14:14:01Z</dcterms:modified>
</cp:coreProperties>
</file>