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4C3373A-4E83-4FD2-A79A-869E036BE151}" type="datetimeFigureOut">
              <a:rPr lang="ru-RU" smtClean="0"/>
              <a:pPr/>
              <a:t>12.07.2016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A1C5E45-9DE0-4947-87AC-E490F29ED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/>
              <a:t>«Когда мы вместе…»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Учитель иностранного языка</a:t>
            </a:r>
          </a:p>
          <a:p>
            <a:r>
              <a:rPr lang="ru-RU" dirty="0" err="1" smtClean="0"/>
              <a:t>Бушина</a:t>
            </a:r>
            <a:r>
              <a:rPr lang="ru-RU" dirty="0" smtClean="0"/>
              <a:t> Ольга Владимировна</a:t>
            </a:r>
          </a:p>
          <a:p>
            <a:r>
              <a:rPr lang="ru-RU" dirty="0" smtClean="0"/>
              <a:t>МБОУ </a:t>
            </a:r>
            <a:r>
              <a:rPr lang="ru-RU" smtClean="0"/>
              <a:t>«Школы №24»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ru-RU" dirty="0" smtClean="0"/>
              <a:t>Наша внеклассная жизнь</a:t>
            </a:r>
            <a:endParaRPr lang="ru-RU" dirty="0"/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005064"/>
            <a:ext cx="2862296" cy="214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077072"/>
            <a:ext cx="2809743" cy="2107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268760"/>
            <a:ext cx="2016224" cy="2688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149080"/>
            <a:ext cx="2905753" cy="217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124744"/>
            <a:ext cx="1869672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1268760"/>
            <a:ext cx="326436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r>
              <a:rPr lang="ru-RU" dirty="0" smtClean="0"/>
              <a:t>Выходной в роще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950528" cy="371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340768"/>
            <a:ext cx="3510368" cy="263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005064"/>
            <a:ext cx="3600400" cy="27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ru-RU" dirty="0" smtClean="0"/>
              <a:t>Псебай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386586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3501008"/>
            <a:ext cx="412845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700808"/>
            <a:ext cx="3816424" cy="286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-387424"/>
            <a:ext cx="405645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4365104"/>
            <a:ext cx="3816424" cy="273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ru-RU" dirty="0" smtClean="0"/>
              <a:t>Золотое кольцо</a:t>
            </a:r>
            <a:endParaRPr lang="ru-RU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0"/>
            <a:ext cx="3491880" cy="261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980728"/>
            <a:ext cx="3769848" cy="282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789040"/>
            <a:ext cx="3803915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052736"/>
            <a:ext cx="2552588" cy="340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780928"/>
            <a:ext cx="2880320" cy="384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 №1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6462184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805264"/>
            <a:ext cx="2880320" cy="65047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901048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Спасибо</a:t>
            </a:r>
            <a:br>
              <a:rPr lang="ru-RU" sz="7200" dirty="0" smtClean="0"/>
            </a:br>
            <a:r>
              <a:rPr lang="ru-RU" sz="7200" dirty="0" smtClean="0"/>
              <a:t>за внимание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</TotalTime>
  <Words>30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Изящная</vt:lpstr>
      <vt:lpstr>«Когда мы вместе…» </vt:lpstr>
      <vt:lpstr>Наша внеклассная жизнь</vt:lpstr>
      <vt:lpstr>Выходной в роще</vt:lpstr>
      <vt:lpstr>Псебай</vt:lpstr>
      <vt:lpstr>Золотое кольцо</vt:lpstr>
      <vt:lpstr>Пост №1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 и Дима</dc:creator>
  <cp:lastModifiedBy>Оля и Дима</cp:lastModifiedBy>
  <cp:revision>11</cp:revision>
  <dcterms:created xsi:type="dcterms:W3CDTF">2016-07-11T18:28:40Z</dcterms:created>
  <dcterms:modified xsi:type="dcterms:W3CDTF">2016-07-12T10:31:30Z</dcterms:modified>
</cp:coreProperties>
</file>