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58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66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Лидеры террористов, Шамиль Басаев, Аслан Масхадов, война в Ираке, Чечня, террор, психология терроризма, подробности спецопераций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 b="23217"/>
          <a:stretch>
            <a:fillRect/>
          </a:stretch>
        </p:blipFill>
        <p:spPr>
          <a:xfrm>
            <a:off x="785786" y="428604"/>
            <a:ext cx="7920037" cy="2000264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s://im0-tub-ru.yandex.net/i?id=24578f1b788b6aab4e739c3d3ad4bf8a-l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2786058"/>
            <a:ext cx="5619716" cy="35761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belinkaluga.ru/wp-content/uploads/2016/09/14477747134878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00108"/>
            <a:ext cx="8001056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eslan Monum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71775" y="1700213"/>
            <a:ext cx="3506788" cy="4681537"/>
          </a:xfrm>
          <a:prstGeom prst="rect">
            <a:avLst/>
          </a:prstGeom>
          <a:noFill/>
        </p:spPr>
      </p:pic>
      <p:sp>
        <p:nvSpPr>
          <p:cNvPr id="5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/>
              <a:t>Памятник жертвам теракта</a:t>
            </a:r>
            <a:br>
              <a:rPr lang="ru-RU" sz="4000" dirty="0" smtClean="0"/>
            </a:br>
            <a:r>
              <a:rPr lang="ru-RU" sz="4000" dirty="0" smtClean="0"/>
              <a:t>в Беслане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s://avatars.mds.yandex.net/get-pdb/1924971/fc83c6fb-5aaf-4b2e-b351-34a7da5ca867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857232"/>
            <a:ext cx="5500726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24" y="285728"/>
            <a:ext cx="7286676" cy="150019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dirty="0" smtClean="0"/>
              <a:t>Правила поведения в случае угрозы террористического акта.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00034" y="2214554"/>
            <a:ext cx="8229600" cy="25431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Помните – ваша цель остаться в живых.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трогайте, не вскрывайте, не передвигайте обнаруженные подозрительные предметы, т. к. это может привести к взрыву.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Сообщайте взрослым или в полицию.</a:t>
            </a:r>
          </a:p>
          <a:p>
            <a:pPr marL="609600" marR="0" lvl="0" indent="-60960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Если вы увидели подозрительного человека нудно сказать учителю или охраннику школы. 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adm-essentuki.ru/content/news/2f0f767f207d5e100e069e01a3ac16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86808" cy="6140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1785926"/>
            <a:ext cx="6000792" cy="18573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14546" y="2285992"/>
            <a:ext cx="54418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63</Words>
  <PresentationFormat>Экран (4:3)</PresentationFormat>
  <Paragraphs>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Памятник жертвам теракта в Беслане</vt:lpstr>
      <vt:lpstr>Слайд 4</vt:lpstr>
      <vt:lpstr>Правила поведения в случае угрозы террористического акта.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Admin</cp:lastModifiedBy>
  <cp:revision>8</cp:revision>
  <dcterms:created xsi:type="dcterms:W3CDTF">2019-09-02T18:17:30Z</dcterms:created>
  <dcterms:modified xsi:type="dcterms:W3CDTF">2019-09-02T20:36:28Z</dcterms:modified>
</cp:coreProperties>
</file>