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73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4" autoAdjust="0"/>
    <p:restoredTop sz="94569" autoAdjust="0"/>
  </p:normalViewPr>
  <p:slideViewPr>
    <p:cSldViewPr>
      <p:cViewPr varScale="1">
        <p:scale>
          <a:sx n="66" d="100"/>
          <a:sy n="66" d="100"/>
        </p:scale>
        <p:origin x="-149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5000">
        <p14:warp dir="in"/>
      </p:transition>
    </mc:Choice>
    <mc:Fallback xmlns=""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5000">
        <p14:warp dir="in"/>
      </p:transition>
    </mc:Choice>
    <mc:Fallback xmlns=""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5000">
        <p14:warp dir="in"/>
      </p:transition>
    </mc:Choice>
    <mc:Fallback xmlns=""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5000">
        <p14:warp dir="in"/>
      </p:transition>
    </mc:Choice>
    <mc:Fallback xmlns=""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5000">
        <p14:warp dir="in"/>
      </p:transition>
    </mc:Choice>
    <mc:Fallback xmlns=""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5000">
        <p14:warp dir="in"/>
      </p:transition>
    </mc:Choice>
    <mc:Fallback xmlns=""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5000">
        <p14:warp dir="in"/>
      </p:transition>
    </mc:Choice>
    <mc:Fallback xmlns=""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5000">
        <p14:warp dir="in"/>
      </p:transition>
    </mc:Choice>
    <mc:Fallback xmlns=""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5000">
        <p14:warp dir="in"/>
      </p:transition>
    </mc:Choice>
    <mc:Fallback xmlns=""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5000">
        <p14:warp dir="in"/>
      </p:transition>
    </mc:Choice>
    <mc:Fallback xmlns=""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5000">
        <p14:warp dir="in"/>
      </p:transition>
    </mc:Choice>
    <mc:Fallback xmlns=""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17.03.2016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900" advTm="5000">
        <p14:warp dir="in"/>
      </p:transition>
    </mc:Choice>
    <mc:Fallback xmlns="">
      <p:transition spd="slow" advTm="5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76" y="0"/>
            <a:ext cx="9006297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572000" y="0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b="1" dirty="0">
                <a:solidFill>
                  <a:srgbClr val="00B050"/>
                </a:solidFill>
                <a:latin typeface="Monotype Corsiva" pitchFamily="66" charset="0"/>
              </a:rPr>
              <a:t>Подготовила: ученица 2А  класса </a:t>
            </a:r>
          </a:p>
          <a:p>
            <a:pPr algn="ctr"/>
            <a:r>
              <a:rPr lang="ru-RU" sz="2400" b="1" dirty="0">
                <a:solidFill>
                  <a:srgbClr val="00B050"/>
                </a:solidFill>
                <a:latin typeface="Monotype Corsiva" pitchFamily="66" charset="0"/>
              </a:rPr>
              <a:t>Фадеева Есения</a:t>
            </a:r>
          </a:p>
        </p:txBody>
      </p:sp>
      <p:pic>
        <p:nvPicPr>
          <p:cNvPr id="9" name="Р”РµС‚СЃРєРёРµ РїРµСЃРµРЅРєРё - Р”СЂСѓР¶Р±Р° РєСЂРµРїРєР°СЏ РЅРµ СЃР»РѕРјР°РµС‚СЃСЏ (mp3ostrov.com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992618" y="5949280"/>
            <a:ext cx="952872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259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5000">
        <p14:warp dir="in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3331" objId="6"/>
        <p14:triggerEvt type="onClick" time="3331" objId="6"/>
        <p14:pauseEvt time="14476" objId="6"/>
        <p14:seekEvt time="14476" objId="6" seek="10868"/>
        <p14:resumeEvt time="14476" objId="6"/>
        <p14:stopEvt time="15581" objId="6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5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26505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5000">
        <p14:warp dir="in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:\DCIM\101MSDCF\DSC03933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91787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5000">
        <p14:warp dir="in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09527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5000">
        <p14:warp dir="in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D:\DCIM\101MSDCF\DSC0333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490" y="0"/>
            <a:ext cx="4825510" cy="3618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844" y="3501008"/>
            <a:ext cx="4667156" cy="33366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476844" cy="35010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98799"/>
            <a:ext cx="4476844" cy="33592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45668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5000">
        <p14:warp dir="in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79654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5000">
        <p14:warp dir="in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0150" y="413242"/>
            <a:ext cx="4133850" cy="48159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94" y="413242"/>
            <a:ext cx="3707904" cy="4943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87887">
            <a:off x="2843808" y="1484313"/>
            <a:ext cx="3384376" cy="4516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73818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5000">
        <p14:warp dir="in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16" y="0"/>
            <a:ext cx="9149315" cy="6854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6731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5000">
        <p14:warp dir="in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5" name="Picture 5" descr="D:\DCIM\101MSDCF\DSC0388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6043" y="0"/>
            <a:ext cx="4333157" cy="3250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0728" y="692696"/>
            <a:ext cx="3402697" cy="49303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73016"/>
            <a:ext cx="4392077" cy="3284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08685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5000">
        <p14:warp dir="in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21335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5000">
        <p14:warp dir="in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690" y="0"/>
            <a:ext cx="6019097" cy="4514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0696" y="2633415"/>
            <a:ext cx="4198615" cy="41986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49942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5000">
        <p14:warp dir="in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83"/>
            <a:ext cx="9144000" cy="6854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4511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5000">
        <p14:warp dir="in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97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38359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5000">
        <p14:warp dir="in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231</TotalTime>
  <Words>7</Words>
  <Application>Microsoft Office PowerPoint</Application>
  <PresentationFormat>Экран (4:3)</PresentationFormat>
  <Paragraphs>2</Paragraphs>
  <Slides>13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Я и мои друзья</dc:title>
  <dc:creator>есения</dc:creator>
  <cp:lastModifiedBy>Windows User</cp:lastModifiedBy>
  <cp:revision>16</cp:revision>
  <dcterms:created xsi:type="dcterms:W3CDTF">2016-03-17T08:02:53Z</dcterms:created>
  <dcterms:modified xsi:type="dcterms:W3CDTF">2016-03-17T12:09:19Z</dcterms:modified>
</cp:coreProperties>
</file>