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F:\Мероприятия на сайт\Аблязимов Э.Д. Открытый урок\Фото и видео урока\IMG_20181121_1302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F:\Мероприятия на сайт\Аблязимов Э.Д. Открытый урок\Фото и видео урока\IMG_20181121_1306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F:\Мероприятия на сайт\Аблязимов Э.Д. Открытый урок\Фото и видео урока\IMG_20181121_1306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F:\Мероприятия на сайт\Аблязимов Э.Д. Открытый урок\Фото и видео урока\IMG_20181121_1307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F:\Мероприятия на сайт\Аблязимов Э.Д. Открытый урок\Фото и видео урока\IMG_20181121_1308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F:\Мероприятия на сайт\Аблязимов Э.Д. Открытый урок\Фото и видео урока\IMG_20181121_1309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F:\Мероприятия на сайт\Аблязимов Э.Д. Открытый урок\Фото и видео урока\IMG_20181121_1310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F:\Мероприятия на сайт\Аблязимов Э.Д. Открытый урок\Фото и видео урока\IMG_20181121_1313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F:\Мероприятия на сайт\Аблязимов Э.Д. Открытый урок\Фото и видео урока\IMG_20181121_1313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F:\Мероприятия на сайт\Аблязимов Э.Д. Открытый урок\Фото и видео урока\IMG_20181121_1315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F:\Мероприятия на сайт\Аблязимов Э.Д. Открытый урок\Фото и видео урока\IMG_20181121_1324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админ</cp:lastModifiedBy>
  <cp:revision>1</cp:revision>
  <dcterms:created xsi:type="dcterms:W3CDTF">2019-01-24T15:20:56Z</dcterms:created>
  <dcterms:modified xsi:type="dcterms:W3CDTF">2019-01-24T15:27:45Z</dcterms:modified>
</cp:coreProperties>
</file>