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02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Мероприятия на сайт\Аблязимов Э.Д. Открытие Спартакиады 2018-2019 уч.года\фото спартакиады\IMG_20181011_1207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0" y="-8763000"/>
            <a:ext cx="18288000" cy="2438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Мероприятия на сайт\Аблязимов Э.Д. Открытие Спартакиады 2018-2019 уч.года\фото спартакиады\IMG_20181011_1209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Мероприятия на сайт\Аблязимов Э.Д. Открытие Спартакиады 2018-2019 уч.года\фото спартакиады\IMG_20181011_1209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F:\Мероприятия на сайт\Аблязимов Э.Д. Открытие Спартакиады 2018-2019 уч.года\фото спартакиады\IMG_20181011_1210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Мероприятия на сайт\Аблязимов Э.Д. Открытие Спартакиады 2018-2019 уч.года\фото спартакиады\IMG_20181011_1210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F:\Мероприятия на сайт\Аблязимов Э.Д. Открытие Спартакиады 2018-2019 уч.года\фото спартакиады\IMG_20181011_1214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Мероприятия на сайт\Аблязимов Э.Д. Открытие Спартакиады 2018-2019 уч.года\фото спартакиады\IMG_20181011_1214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F:\Мероприятия на сайт\Аблязимов Э.Д. Открытие Спартакиады 2018-2019 уч.года\фото спартакиады\IMG_20181011_1214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F:\Мероприятия на сайт\Аблязимов Э.Д. Открытие Спартакиады 2018-2019 уч.года\фото спартакиады\IMG_20181011_121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F:\Мероприятия на сайт\Аблязимов Э.Д. Открытие Спартакиады 2018-2019 уч.года\фото спартакиады\IMG_20181011_1215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F:\Мероприятия на сайт\Аблязимов Э.Д. Открытие Спартакиады 2018-2019 уч.года\фото спартакиады\IMG_20181011_1215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F:\Мероприятия на сайт\Аблязимов Э.Д. Открытие Спартакиады 2018-2019 уч.года\фото спартакиады\IMG_20181011_1215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F:\Мероприятия на сайт\Аблязимов Э.Д. Открытие Спартакиады 2018-2019 уч.года\фото спартакиады\IMG_20181011_1215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F:\Мероприятия на сайт\Аблязимов Э.Д. Открытие Спартакиады 2018-2019 уч.года\фото спартакиады\IMG_20181011_1215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F:\Мероприятия на сайт\Аблязимов Э.Д. Открытие Спартакиады 2018-2019 уч.года\фото спартакиады\IMG_20181011_1215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F:\Мероприятия на сайт\Аблязимов Э.Д. Открытие Спартакиады 2018-2019 уч.года\фото спартакиады\IMG_20181011_1216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F:\Мероприятия на сайт\Аблязимов Э.Д. Открытие Спартакиады 2018-2019 уч.года\фото спартакиады\IMG_20181011_1216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F:\Мероприятия на сайт\Аблязимов Э.Д. Открытие Спартакиады 2018-2019 уч.года\фото спартакиады\IMG_20181011_1216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F:\Мероприятия на сайт\Аблязимов Э.Д. Открытие Спартакиады 2018-2019 уч.года\фото спартакиады\IMG_20181011_1217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F:\Мероприятия на сайт\Аблязимов Э.Д. Открытие Спартакиады 2018-2019 уч.года\фото спартакиады\IMG_20181011_1217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F:\Мероприятия на сайт\Аблязимов Э.Д. Открытие Спартакиады 2018-2019 уч.года\фото спартакиады\IMG_20181011_1217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F:\Мероприятия на сайт\Аблязимов Э.Д. Открытие Спартакиады 2018-2019 уч.года\фото спартакиады\IMG_20181011_1217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F:\Мероприятия на сайт\Аблязимов Э.Д. Открытие Спартакиады 2018-2019 уч.года\фото спартакиады\IMG_20181011_1217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F:\Мероприятия на сайт\Аблязимов Э.Д. Открытие Спартакиады 2018-2019 уч.года\фото спартакиады\IMG_20181011_1217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F:\Мероприятия на сайт\Аблязимов Э.Д. Открытие Спартакиады 2018-2019 уч.года\фото спартакиады\IMG_20181011_1217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Экран (4:3)</PresentationFormat>
  <Paragraphs>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2</cp:revision>
  <dcterms:created xsi:type="dcterms:W3CDTF">2019-01-24T15:20:56Z</dcterms:created>
  <dcterms:modified xsi:type="dcterms:W3CDTF">2019-01-24T15:43:32Z</dcterms:modified>
</cp:coreProperties>
</file>