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t>03.11.2006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админ</dc:creator>
  <dcterms:created xsi:type="dcterms:W3CDTF">2019-01-24T15:53:22Z</dcterms:created>
</cp:coreProperties>
</file>