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1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2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13.xml" ContentType="application/vnd.openxmlformats-officedocument.theme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theme/theme1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  <p:sldMasterId id="2147483684" r:id="rId4"/>
    <p:sldMasterId id="2147483696" r:id="rId5"/>
    <p:sldMasterId id="2147483708" r:id="rId6"/>
    <p:sldMasterId id="2147483720" r:id="rId7"/>
    <p:sldMasterId id="2147483732" r:id="rId8"/>
    <p:sldMasterId id="2147483744" r:id="rId9"/>
    <p:sldMasterId id="2147483756" r:id="rId10"/>
    <p:sldMasterId id="2147483768" r:id="rId11"/>
    <p:sldMasterId id="2147483780" r:id="rId12"/>
    <p:sldMasterId id="2147483792" r:id="rId13"/>
    <p:sldMasterId id="2147483804" r:id="rId14"/>
  </p:sldMasterIdLst>
  <p:sldIdLst>
    <p:sldId id="256" r:id="rId15"/>
    <p:sldId id="257" r:id="rId16"/>
    <p:sldId id="258" r:id="rId17"/>
    <p:sldId id="259" r:id="rId18"/>
    <p:sldId id="260" r:id="rId19"/>
    <p:sldId id="261" r:id="rId20"/>
    <p:sldId id="262" r:id="rId21"/>
    <p:sldId id="263" r:id="rId22"/>
    <p:sldId id="264" r:id="rId23"/>
    <p:sldId id="265" r:id="rId24"/>
    <p:sldId id="266" r:id="rId25"/>
    <p:sldId id="267" r:id="rId26"/>
    <p:sldId id="268" r:id="rId27"/>
    <p:sldId id="269" r:id="rId28"/>
    <p:sldId id="270" r:id="rId2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44" autoAdjust="0"/>
    <p:restoredTop sz="94660"/>
  </p:normalViewPr>
  <p:slideViewPr>
    <p:cSldViewPr snapToGrid="0">
      <p:cViewPr varScale="1">
        <p:scale>
          <a:sx n="40" d="100"/>
          <a:sy n="40" d="100"/>
        </p:scale>
        <p:origin x="102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4.xml"/><Relationship Id="rId26" Type="http://schemas.openxmlformats.org/officeDocument/2006/relationships/slide" Target="slides/slide12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7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3.xml"/><Relationship Id="rId25" Type="http://schemas.openxmlformats.org/officeDocument/2006/relationships/slide" Target="slides/slide11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2.xml"/><Relationship Id="rId20" Type="http://schemas.openxmlformats.org/officeDocument/2006/relationships/slide" Target="slides/slide6.xml"/><Relationship Id="rId29" Type="http://schemas.openxmlformats.org/officeDocument/2006/relationships/slide" Target="slides/slide15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0.xml"/><Relationship Id="rId32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.xml"/><Relationship Id="rId23" Type="http://schemas.openxmlformats.org/officeDocument/2006/relationships/slide" Target="slides/slide9.xml"/><Relationship Id="rId28" Type="http://schemas.openxmlformats.org/officeDocument/2006/relationships/slide" Target="slides/slide14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5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8.xml"/><Relationship Id="rId27" Type="http://schemas.openxmlformats.org/officeDocument/2006/relationships/slide" Target="slides/slide13.xml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637F1-7FC5-44B3-855E-A3AB335B67C8}" type="datetimeFigureOut">
              <a:rPr lang="ru-RU" smtClean="0"/>
              <a:t>пт 30.11.18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EA465-0396-4464-882D-09D24635298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13031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637F1-7FC5-44B3-855E-A3AB335B67C8}" type="datetimeFigureOut">
              <a:rPr lang="ru-RU" smtClean="0"/>
              <a:t>пт 30.11.18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EA465-0396-4464-882D-09D24635298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73282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637F1-7FC5-44B3-855E-A3AB335B67C8}" type="datetimeFigureOut">
              <a:rPr lang="ru-RU" smtClean="0"/>
              <a:t>пт 30.11.18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EA465-0396-4464-882D-09D24635298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1402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637F1-7FC5-44B3-855E-A3AB335B67C8}" type="datetimeFigureOut">
              <a:rPr lang="ru-RU" smtClean="0"/>
              <a:t>пт 30.11.18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EA465-0396-4464-882D-09D24635298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54459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637F1-7FC5-44B3-855E-A3AB335B67C8}" type="datetimeFigureOut">
              <a:rPr lang="ru-RU" smtClean="0"/>
              <a:t>пт 30.11.18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EA465-0396-4464-882D-09D24635298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13244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637F1-7FC5-44B3-855E-A3AB335B67C8}" type="datetimeFigureOut">
              <a:rPr lang="ru-RU" smtClean="0"/>
              <a:t>пт 30.11.18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EA465-0396-4464-882D-09D24635298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54977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637F1-7FC5-44B3-855E-A3AB335B67C8}" type="datetimeFigureOut">
              <a:rPr lang="ru-RU" smtClean="0"/>
              <a:t>пт 30.11.18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EA465-0396-4464-882D-09D24635298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53804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637F1-7FC5-44B3-855E-A3AB335B67C8}" type="datetimeFigureOut">
              <a:rPr lang="ru-RU" smtClean="0"/>
              <a:t>пт 30.11.18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EA465-0396-4464-882D-09D24635298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70094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637F1-7FC5-44B3-855E-A3AB335B67C8}" type="datetimeFigureOut">
              <a:rPr lang="ru-RU" smtClean="0"/>
              <a:t>пт 30.11.18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EA465-0396-4464-882D-09D24635298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06743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637F1-7FC5-44B3-855E-A3AB335B67C8}" type="datetimeFigureOut">
              <a:rPr lang="ru-RU" smtClean="0"/>
              <a:t>пт 30.11.18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EA465-0396-4464-882D-09D24635298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61814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637F1-7FC5-44B3-855E-A3AB335B67C8}" type="datetimeFigureOut">
              <a:rPr lang="ru-RU" smtClean="0"/>
              <a:t>пт 30.11.18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EA465-0396-4464-882D-09D24635298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05948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280964-1885-45B1-8412-06B261AEBBF3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30/11/2018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EA6FEF-E36F-40E4-894F-22E797D3EEDA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490254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05E13E-8809-49C0-BF12-20414A9C0184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30/11/2018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033437-5A2D-4A99-B26F-239485B124F7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098490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689F31-F2DF-4A1B-9196-AD766A7DCC73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30/11/2018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E89B18-3D8B-4F9A-B24F-688CAC2137E7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087618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D0E699-0CE8-485C-9B39-F8A0D966DA01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30/11/2018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F2D41A-D030-4369-A122-712FDBC02F51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888933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fr-FR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3EC87E-46C0-4A1F-8013-3CD8065CE3E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30/11/2018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78A0F2-8ED4-482D-BAB8-9FA9A07BE887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533420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fr-FR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A62DA1-1325-4BFA-A792-4013CD3B5529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30/11/2018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EB278C-BABE-487B-AD2D-2D8CCAC7805D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706164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4C7439-B244-411D-AC7C-32962831830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30/11/2018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DDDCFE-DADB-4D90-9821-AA3B8A52B466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442698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75B72E-D09D-4592-80E5-AB996D0A2D5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30/11/2018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D26FB8-1795-4E46-A399-4E9521285B8D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100821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fr-FR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464DF3-BCF9-4B2A-AA71-807D9D353E0C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30/11/2018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06CDD1-AEB9-4A4A-906D-8293F15C37E7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591945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E21A0C-BB81-4C4A-BA31-37936B124589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30/11/2018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4084EF-D919-435E-BC15-AFCFACEAA103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814977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B7BB1E-9553-4B10-AE3C-52E2FA50CA85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30/11/2018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7A9004-7FE2-4935-B3A4-2A0601497550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165018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280964-1885-45B1-8412-06B261AEBBF3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30/11/2018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EA6FEF-E36F-40E4-894F-22E797D3EEDA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051072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05E13E-8809-49C0-BF12-20414A9C0184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30/11/2018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033437-5A2D-4A99-B26F-239485B124F7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376217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689F31-F2DF-4A1B-9196-AD766A7DCC73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30/11/2018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E89B18-3D8B-4F9A-B24F-688CAC2137E7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972551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D0E699-0CE8-485C-9B39-F8A0D966DA01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30/11/2018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F2D41A-D030-4369-A122-712FDBC02F51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003132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fr-FR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3EC87E-46C0-4A1F-8013-3CD8065CE3E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30/11/2018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78A0F2-8ED4-482D-BAB8-9FA9A07BE887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517313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fr-FR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A62DA1-1325-4BFA-A792-4013CD3B5529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30/11/2018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EB278C-BABE-487B-AD2D-2D8CCAC7805D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209982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4C7439-B244-411D-AC7C-32962831830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30/11/2018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DDDCFE-DADB-4D90-9821-AA3B8A52B466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465550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75B72E-D09D-4592-80E5-AB996D0A2D5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30/11/2018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D26FB8-1795-4E46-A399-4E9521285B8D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940968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fr-FR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464DF3-BCF9-4B2A-AA71-807D9D353E0C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30/11/2018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06CDD1-AEB9-4A4A-906D-8293F15C37E7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797551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E21A0C-BB81-4C4A-BA31-37936B124589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30/11/2018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4084EF-D919-435E-BC15-AFCFACEAA103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883972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B7BB1E-9553-4B10-AE3C-52E2FA50CA85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30/11/2018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7A9004-7FE2-4935-B3A4-2A0601497550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72755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280964-1885-45B1-8412-06B261AEBBF3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30/11/2018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EA6FEF-E36F-40E4-894F-22E797D3EEDA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903448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05E13E-8809-49C0-BF12-20414A9C0184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30/11/2018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033437-5A2D-4A99-B26F-239485B124F7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234212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689F31-F2DF-4A1B-9196-AD766A7DCC73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30/11/2018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E89B18-3D8B-4F9A-B24F-688CAC2137E7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866577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D0E699-0CE8-485C-9B39-F8A0D966DA01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30/11/2018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F2D41A-D030-4369-A122-712FDBC02F51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932791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fr-FR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3EC87E-46C0-4A1F-8013-3CD8065CE3E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30/11/2018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78A0F2-8ED4-482D-BAB8-9FA9A07BE887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761804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fr-FR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A62DA1-1325-4BFA-A792-4013CD3B5529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30/11/2018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EB278C-BABE-487B-AD2D-2D8CCAC7805D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23111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4C7439-B244-411D-AC7C-32962831830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30/11/2018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DDDCFE-DADB-4D90-9821-AA3B8A52B466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486254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75B72E-D09D-4592-80E5-AB996D0A2D5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30/11/2018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D26FB8-1795-4E46-A399-4E9521285B8D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75602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fr-FR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464DF3-BCF9-4B2A-AA71-807D9D353E0C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30/11/2018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06CDD1-AEB9-4A4A-906D-8293F15C37E7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899852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E21A0C-BB81-4C4A-BA31-37936B124589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30/11/2018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4084EF-D919-435E-BC15-AFCFACEAA103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310886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B7BB1E-9553-4B10-AE3C-52E2FA50CA85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30/11/2018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7A9004-7FE2-4935-B3A4-2A0601497550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413881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280964-1885-45B1-8412-06B261AEBBF3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30/11/2018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EA6FEF-E36F-40E4-894F-22E797D3EEDA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3686110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05E13E-8809-49C0-BF12-20414A9C0184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30/11/2018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033437-5A2D-4A99-B26F-239485B124F7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8095574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689F31-F2DF-4A1B-9196-AD766A7DCC73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30/11/2018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E89B18-3D8B-4F9A-B24F-688CAC2137E7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4703377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D0E699-0CE8-485C-9B39-F8A0D966DA01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30/11/2018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F2D41A-D030-4369-A122-712FDBC02F51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7504662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fr-FR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3EC87E-46C0-4A1F-8013-3CD8065CE3E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30/11/2018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78A0F2-8ED4-482D-BAB8-9FA9A07BE887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2831567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fr-FR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A62DA1-1325-4BFA-A792-4013CD3B5529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30/11/2018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EB278C-BABE-487B-AD2D-2D8CCAC7805D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3278315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4C7439-B244-411D-AC7C-32962831830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30/11/2018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DDDCFE-DADB-4D90-9821-AA3B8A52B466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1207069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75B72E-D09D-4592-80E5-AB996D0A2D5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30/11/2018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D26FB8-1795-4E46-A399-4E9521285B8D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5190760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fr-FR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464DF3-BCF9-4B2A-AA71-807D9D353E0C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30/11/2018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06CDD1-AEB9-4A4A-906D-8293F15C37E7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1052680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E21A0C-BB81-4C4A-BA31-37936B124589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30/11/2018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4084EF-D919-435E-BC15-AFCFACEAA103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2876835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B7BB1E-9553-4B10-AE3C-52E2FA50CA85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30/11/2018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7A9004-7FE2-4935-B3A4-2A0601497550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189886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280964-1885-45B1-8412-06B261AEBBF3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30/11/2018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EA6FEF-E36F-40E4-894F-22E797D3EEDA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4705240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05E13E-8809-49C0-BF12-20414A9C0184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30/11/2018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033437-5A2D-4A99-B26F-239485B124F7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4335115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689F31-F2DF-4A1B-9196-AD766A7DCC73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30/11/2018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E89B18-3D8B-4F9A-B24F-688CAC2137E7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9192710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D0E699-0CE8-485C-9B39-F8A0D966DA01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30/11/2018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F2D41A-D030-4369-A122-712FDBC02F51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3859605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fr-FR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3EC87E-46C0-4A1F-8013-3CD8065CE3E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30/11/2018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78A0F2-8ED4-482D-BAB8-9FA9A07BE887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019429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fr-FR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A62DA1-1325-4BFA-A792-4013CD3B5529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30/11/2018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EB278C-BABE-487B-AD2D-2D8CCAC7805D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0655950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4C7439-B244-411D-AC7C-32962831830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30/11/2018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DDDCFE-DADB-4D90-9821-AA3B8A52B466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8776002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75B72E-D09D-4592-80E5-AB996D0A2D5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30/11/2018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D26FB8-1795-4E46-A399-4E9521285B8D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7276478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fr-FR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464DF3-BCF9-4B2A-AA71-807D9D353E0C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30/11/2018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06CDD1-AEB9-4A4A-906D-8293F15C37E7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6451398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E21A0C-BB81-4C4A-BA31-37936B124589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30/11/2018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4084EF-D919-435E-BC15-AFCFACEAA103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1436290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B7BB1E-9553-4B10-AE3C-52E2FA50CA85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30/11/2018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7A9004-7FE2-4935-B3A4-2A0601497550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0929909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280964-1885-45B1-8412-06B261AEBBF3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30/11/2018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EA6FEF-E36F-40E4-894F-22E797D3EEDA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6974220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05E13E-8809-49C0-BF12-20414A9C0184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30/11/2018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033437-5A2D-4A99-B26F-239485B124F7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9283627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689F31-F2DF-4A1B-9196-AD766A7DCC73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30/11/2018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E89B18-3D8B-4F9A-B24F-688CAC2137E7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9733363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D0E699-0CE8-485C-9B39-F8A0D966DA01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30/11/2018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F2D41A-D030-4369-A122-712FDBC02F51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2130375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fr-FR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3EC87E-46C0-4A1F-8013-3CD8065CE3E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30/11/2018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78A0F2-8ED4-482D-BAB8-9FA9A07BE887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286358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fr-FR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A62DA1-1325-4BFA-A792-4013CD3B5529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30/11/2018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EB278C-BABE-487B-AD2D-2D8CCAC7805D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4612683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4C7439-B244-411D-AC7C-32962831830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30/11/2018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DDDCFE-DADB-4D90-9821-AA3B8A52B466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2582927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75B72E-D09D-4592-80E5-AB996D0A2D5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30/11/2018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D26FB8-1795-4E46-A399-4E9521285B8D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4876413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fr-FR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464DF3-BCF9-4B2A-AA71-807D9D353E0C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30/11/2018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06CDD1-AEB9-4A4A-906D-8293F15C37E7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0430814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E21A0C-BB81-4C4A-BA31-37936B124589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30/11/2018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4084EF-D919-435E-BC15-AFCFACEAA103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1721158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B7BB1E-9553-4B10-AE3C-52E2FA50CA85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30/11/2018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7A9004-7FE2-4935-B3A4-2A0601497550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0430505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280964-1885-45B1-8412-06B261AEBBF3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30/11/2018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EA6FEF-E36F-40E4-894F-22E797D3EEDA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4789202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05E13E-8809-49C0-BF12-20414A9C0184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30/11/2018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033437-5A2D-4A99-B26F-239485B124F7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4361508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689F31-F2DF-4A1B-9196-AD766A7DCC73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30/11/2018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E89B18-3D8B-4F9A-B24F-688CAC2137E7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5840505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D0E699-0CE8-485C-9B39-F8A0D966DA01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30/11/2018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F2D41A-D030-4369-A122-712FDBC02F51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1926009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fr-FR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3EC87E-46C0-4A1F-8013-3CD8065CE3E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30/11/2018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78A0F2-8ED4-482D-BAB8-9FA9A07BE887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0217662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fr-FR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A62DA1-1325-4BFA-A792-4013CD3B5529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30/11/2018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EB278C-BABE-487B-AD2D-2D8CCAC7805D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8031192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4C7439-B244-411D-AC7C-32962831830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30/11/2018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DDDCFE-DADB-4D90-9821-AA3B8A52B466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8527054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75B72E-D09D-4592-80E5-AB996D0A2D5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30/11/2018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D26FB8-1795-4E46-A399-4E9521285B8D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2674209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fr-FR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464DF3-BCF9-4B2A-AA71-807D9D353E0C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30/11/2018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06CDD1-AEB9-4A4A-906D-8293F15C37E7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5548703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E21A0C-BB81-4C4A-BA31-37936B124589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30/11/2018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4084EF-D919-435E-BC15-AFCFACEAA103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985919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B7BB1E-9553-4B10-AE3C-52E2FA50CA85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30/11/2018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7A9004-7FE2-4935-B3A4-2A0601497550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3062167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280964-1885-45B1-8412-06B261AEBBF3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30/11/2018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EA6FEF-E36F-40E4-894F-22E797D3EEDA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233056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05E13E-8809-49C0-BF12-20414A9C0184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30/11/2018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033437-5A2D-4A99-B26F-239485B124F7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9923215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689F31-F2DF-4A1B-9196-AD766A7DCC73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30/11/2018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E89B18-3D8B-4F9A-B24F-688CAC2137E7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0837971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D0E699-0CE8-485C-9B39-F8A0D966DA01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30/11/2018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F2D41A-D030-4369-A122-712FDBC02F51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9410886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fr-FR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3EC87E-46C0-4A1F-8013-3CD8065CE3E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30/11/2018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78A0F2-8ED4-482D-BAB8-9FA9A07BE887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1033191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fr-FR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A62DA1-1325-4BFA-A792-4013CD3B5529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30/11/2018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EB278C-BABE-487B-AD2D-2D8CCAC7805D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3289133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4C7439-B244-411D-AC7C-32962831830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30/11/2018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DDDCFE-DADB-4D90-9821-AA3B8A52B466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8973958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75B72E-D09D-4592-80E5-AB996D0A2D5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30/11/2018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D26FB8-1795-4E46-A399-4E9521285B8D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2222940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fr-FR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464DF3-BCF9-4B2A-AA71-807D9D353E0C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30/11/2018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06CDD1-AEB9-4A4A-906D-8293F15C37E7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0062585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E21A0C-BB81-4C4A-BA31-37936B124589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30/11/2018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4084EF-D919-435E-BC15-AFCFACEAA103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3527230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B7BB1E-9553-4B10-AE3C-52E2FA50CA85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30/11/2018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7A9004-7FE2-4935-B3A4-2A0601497550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4771544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280964-1885-45B1-8412-06B261AEBBF3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30/11/2018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EA6FEF-E36F-40E4-894F-22E797D3EEDA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6788886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05E13E-8809-49C0-BF12-20414A9C0184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30/11/2018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033437-5A2D-4A99-B26F-239485B124F7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415239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689F31-F2DF-4A1B-9196-AD766A7DCC73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30/11/2018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E89B18-3D8B-4F9A-B24F-688CAC2137E7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6401182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D0E699-0CE8-485C-9B39-F8A0D966DA01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30/11/2018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F2D41A-D030-4369-A122-712FDBC02F51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8682804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fr-FR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3EC87E-46C0-4A1F-8013-3CD8065CE3E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30/11/2018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78A0F2-8ED4-482D-BAB8-9FA9A07BE887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3507902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fr-FR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A62DA1-1325-4BFA-A792-4013CD3B5529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30/11/2018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EB278C-BABE-487B-AD2D-2D8CCAC7805D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6732418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4C7439-B244-411D-AC7C-32962831830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30/11/2018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DDDCFE-DADB-4D90-9821-AA3B8A52B466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0612924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75B72E-D09D-4592-80E5-AB996D0A2D5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30/11/2018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D26FB8-1795-4E46-A399-4E9521285B8D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4692762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fr-FR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464DF3-BCF9-4B2A-AA71-807D9D353E0C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30/11/2018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06CDD1-AEB9-4A4A-906D-8293F15C37E7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1182354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E21A0C-BB81-4C4A-BA31-37936B124589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30/11/2018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4084EF-D919-435E-BC15-AFCFACEAA103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9727840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B7BB1E-9553-4B10-AE3C-52E2FA50CA85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30/11/2018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7A9004-7FE2-4935-B3A4-2A0601497550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6107207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280964-1885-45B1-8412-06B261AEBBF3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30/11/2018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EA6FEF-E36F-40E4-894F-22E797D3EEDA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3853155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05E13E-8809-49C0-BF12-20414A9C0184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30/11/2018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033437-5A2D-4A99-B26F-239485B124F7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2413139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689F31-F2DF-4A1B-9196-AD766A7DCC73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30/11/2018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E89B18-3D8B-4F9A-B24F-688CAC2137E7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5509263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D0E699-0CE8-485C-9B39-F8A0D966DA01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30/11/2018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F2D41A-D030-4369-A122-712FDBC02F51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9142052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fr-FR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3EC87E-46C0-4A1F-8013-3CD8065CE3E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30/11/2018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78A0F2-8ED4-482D-BAB8-9FA9A07BE887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4574498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fr-FR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A62DA1-1325-4BFA-A792-4013CD3B5529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30/11/2018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EB278C-BABE-487B-AD2D-2D8CCAC7805D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4377758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4C7439-B244-411D-AC7C-32962831830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30/11/2018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DDDCFE-DADB-4D90-9821-AA3B8A52B466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7503655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75B72E-D09D-4592-80E5-AB996D0A2D5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30/11/2018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D26FB8-1795-4E46-A399-4E9521285B8D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1144769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fr-FR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464DF3-BCF9-4B2A-AA71-807D9D353E0C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30/11/2018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06CDD1-AEB9-4A4A-906D-8293F15C37E7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3708333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E21A0C-BB81-4C4A-BA31-37936B124589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30/11/2018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4084EF-D919-435E-BC15-AFCFACEAA103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1880908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B7BB1E-9553-4B10-AE3C-52E2FA50CA85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30/11/2018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7A9004-7FE2-4935-B3A4-2A0601497550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2496972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280964-1885-45B1-8412-06B261AEBBF3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30/11/2018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EA6FEF-E36F-40E4-894F-22E797D3EEDA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6205619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05E13E-8809-49C0-BF12-20414A9C0184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30/11/2018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033437-5A2D-4A99-B26F-239485B124F7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132315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689F31-F2DF-4A1B-9196-AD766A7DCC73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30/11/2018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E89B18-3D8B-4F9A-B24F-688CAC2137E7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3968393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D0E699-0CE8-485C-9B39-F8A0D966DA01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30/11/2018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F2D41A-D030-4369-A122-712FDBC02F51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0868041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fr-FR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3EC87E-46C0-4A1F-8013-3CD8065CE3E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30/11/2018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78A0F2-8ED4-482D-BAB8-9FA9A07BE887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4504191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fr-FR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A62DA1-1325-4BFA-A792-4013CD3B5529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30/11/2018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EB278C-BABE-487B-AD2D-2D8CCAC7805D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1871662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4C7439-B244-411D-AC7C-32962831830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30/11/2018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DDDCFE-DADB-4D90-9821-AA3B8A52B466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6109302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75B72E-D09D-4592-80E5-AB996D0A2D5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30/11/2018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D26FB8-1795-4E46-A399-4E9521285B8D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2083461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fr-FR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464DF3-BCF9-4B2A-AA71-807D9D353E0C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30/11/2018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06CDD1-AEB9-4A4A-906D-8293F15C37E7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501457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E21A0C-BB81-4C4A-BA31-37936B124589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30/11/2018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4084EF-D919-435E-BC15-AFCFACEAA103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9887601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B7BB1E-9553-4B10-AE3C-52E2FA50CA85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30/11/2018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7A9004-7FE2-4935-B3A4-2A0601497550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7861747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280964-1885-45B1-8412-06B261AEBBF3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30/11/2018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EA6FEF-E36F-40E4-894F-22E797D3EEDA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4397694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05E13E-8809-49C0-BF12-20414A9C0184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30/11/2018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033437-5A2D-4A99-B26F-239485B124F7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6725404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689F31-F2DF-4A1B-9196-AD766A7DCC73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30/11/2018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E89B18-3D8B-4F9A-B24F-688CAC2137E7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1382427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D0E699-0CE8-485C-9B39-F8A0D966DA01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30/11/2018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F2D41A-D030-4369-A122-712FDBC02F51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8936445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fr-FR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3EC87E-46C0-4A1F-8013-3CD8065CE3E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30/11/2018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78A0F2-8ED4-482D-BAB8-9FA9A07BE887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8907367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fr-FR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A62DA1-1325-4BFA-A792-4013CD3B5529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30/11/2018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EB278C-BABE-487B-AD2D-2D8CCAC7805D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1619630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4C7439-B244-411D-AC7C-32962831830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30/11/2018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DDDCFE-DADB-4D90-9821-AA3B8A52B466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8449682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75B72E-D09D-4592-80E5-AB996D0A2D5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30/11/2018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D26FB8-1795-4E46-A399-4E9521285B8D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4539951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fr-FR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464DF3-BCF9-4B2A-AA71-807D9D353E0C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30/11/2018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06CDD1-AEB9-4A4A-906D-8293F15C37E7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7989845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E21A0C-BB81-4C4A-BA31-37936B124589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30/11/2018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4084EF-D919-435E-BC15-AFCFACEAA103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1262200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B7BB1E-9553-4B10-AE3C-52E2FA50CA85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30/11/2018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7A9004-7FE2-4935-B3A4-2A0601497550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4429061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280964-1885-45B1-8412-06B261AEBBF3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30/11/2018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EA6FEF-E36F-40E4-894F-22E797D3EEDA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5600815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05E13E-8809-49C0-BF12-20414A9C0184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30/11/2018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033437-5A2D-4A99-B26F-239485B124F7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0672165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689F31-F2DF-4A1B-9196-AD766A7DCC73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30/11/2018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E89B18-3D8B-4F9A-B24F-688CAC2137E7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578705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D0E699-0CE8-485C-9B39-F8A0D966DA01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30/11/2018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F2D41A-D030-4369-A122-712FDBC02F51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4116986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fr-FR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3EC87E-46C0-4A1F-8013-3CD8065CE3E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30/11/2018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78A0F2-8ED4-482D-BAB8-9FA9A07BE887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0228749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fr-FR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A62DA1-1325-4BFA-A792-4013CD3B5529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30/11/2018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EB278C-BABE-487B-AD2D-2D8CCAC7805D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4314199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4C7439-B244-411D-AC7C-32962831830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30/11/2018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DDDCFE-DADB-4D90-9821-AA3B8A52B466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0318948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75B72E-D09D-4592-80E5-AB996D0A2D5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30/11/2018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D26FB8-1795-4E46-A399-4E9521285B8D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2705678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fr-FR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464DF3-BCF9-4B2A-AA71-807D9D353E0C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30/11/2018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06CDD1-AEB9-4A4A-906D-8293F15C37E7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8284042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E21A0C-BB81-4C4A-BA31-37936B124589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30/11/2018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4084EF-D919-435E-BC15-AFCFACEAA103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0980194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B7BB1E-9553-4B10-AE3C-52E2FA50CA85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30/11/2018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7A9004-7FE2-4935-B3A4-2A0601497550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90826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1.xml"/><Relationship Id="rId3" Type="http://schemas.openxmlformats.org/officeDocument/2006/relationships/slideLayout" Target="../slideLayouts/slideLayout146.xml"/><Relationship Id="rId7" Type="http://schemas.openxmlformats.org/officeDocument/2006/relationships/slideLayout" Target="../slideLayouts/slideLayout150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145.xml"/><Relationship Id="rId1" Type="http://schemas.openxmlformats.org/officeDocument/2006/relationships/slideLayout" Target="../slideLayouts/slideLayout144.xml"/><Relationship Id="rId6" Type="http://schemas.openxmlformats.org/officeDocument/2006/relationships/slideLayout" Target="../slideLayouts/slideLayout149.xml"/><Relationship Id="rId11" Type="http://schemas.openxmlformats.org/officeDocument/2006/relationships/slideLayout" Target="../slideLayouts/slideLayout154.xml"/><Relationship Id="rId5" Type="http://schemas.openxmlformats.org/officeDocument/2006/relationships/slideLayout" Target="../slideLayouts/slideLayout148.xml"/><Relationship Id="rId10" Type="http://schemas.openxmlformats.org/officeDocument/2006/relationships/slideLayout" Target="../slideLayouts/slideLayout153.xml"/><Relationship Id="rId4" Type="http://schemas.openxmlformats.org/officeDocument/2006/relationships/slideLayout" Target="../slideLayouts/slideLayout147.xml"/><Relationship Id="rId9" Type="http://schemas.openxmlformats.org/officeDocument/2006/relationships/slideLayout" Target="../slideLayouts/slideLayout15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5637F1-7FC5-44B3-855E-A3AB335B67C8}" type="datetimeFigureOut">
              <a:rPr lang="ru-RU" smtClean="0"/>
              <a:t>пт 30.11.18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EA465-0396-4464-882D-09D24635298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89752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ru-RU" smtClean="0"/>
              <a:t>Cliquez pour modifier le style du titre</a:t>
            </a:r>
          </a:p>
        </p:txBody>
      </p:sp>
      <p:sp>
        <p:nvSpPr>
          <p:cNvPr id="1027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ru-RU" smtClean="0"/>
              <a:t>Cliquez pour modifier les styles du texte du masque</a:t>
            </a:r>
          </a:p>
          <a:p>
            <a:pPr lvl="1"/>
            <a:r>
              <a:rPr lang="fr-FR" altLang="ru-RU" smtClean="0"/>
              <a:t>Deuxième niveau</a:t>
            </a:r>
          </a:p>
          <a:p>
            <a:pPr lvl="2"/>
            <a:r>
              <a:rPr lang="fr-FR" altLang="ru-RU" smtClean="0"/>
              <a:t>Troisième niveau</a:t>
            </a:r>
          </a:p>
          <a:p>
            <a:pPr lvl="3"/>
            <a:r>
              <a:rPr lang="fr-FR" altLang="ru-RU" smtClean="0"/>
              <a:t>Quatrième niveau</a:t>
            </a:r>
          </a:p>
          <a:p>
            <a:pPr lvl="4"/>
            <a:r>
              <a:rPr lang="fr-FR" altLang="ru-RU" smtClean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A610A89B-2623-4C8D-A9DD-2ED2A61DFBCF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30/11/2018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E790603A-6AA7-410B-B401-4DC41D8052E9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32553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ru-RU" smtClean="0"/>
              <a:t>Cliquez pour modifier le style du titre</a:t>
            </a:r>
          </a:p>
        </p:txBody>
      </p:sp>
      <p:sp>
        <p:nvSpPr>
          <p:cNvPr id="1027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ru-RU" smtClean="0"/>
              <a:t>Cliquez pour modifier les styles du texte du masque</a:t>
            </a:r>
          </a:p>
          <a:p>
            <a:pPr lvl="1"/>
            <a:r>
              <a:rPr lang="fr-FR" altLang="ru-RU" smtClean="0"/>
              <a:t>Deuxième niveau</a:t>
            </a:r>
          </a:p>
          <a:p>
            <a:pPr lvl="2"/>
            <a:r>
              <a:rPr lang="fr-FR" altLang="ru-RU" smtClean="0"/>
              <a:t>Troisième niveau</a:t>
            </a:r>
          </a:p>
          <a:p>
            <a:pPr lvl="3"/>
            <a:r>
              <a:rPr lang="fr-FR" altLang="ru-RU" smtClean="0"/>
              <a:t>Quatrième niveau</a:t>
            </a:r>
          </a:p>
          <a:p>
            <a:pPr lvl="4"/>
            <a:r>
              <a:rPr lang="fr-FR" altLang="ru-RU" smtClean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A610A89B-2623-4C8D-A9DD-2ED2A61DFBCF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30/11/2018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E790603A-6AA7-410B-B401-4DC41D8052E9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83039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ru-RU" smtClean="0"/>
              <a:t>Cliquez pour modifier le style du titre</a:t>
            </a:r>
          </a:p>
        </p:txBody>
      </p:sp>
      <p:sp>
        <p:nvSpPr>
          <p:cNvPr id="1027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ru-RU" smtClean="0"/>
              <a:t>Cliquez pour modifier les styles du texte du masque</a:t>
            </a:r>
          </a:p>
          <a:p>
            <a:pPr lvl="1"/>
            <a:r>
              <a:rPr lang="fr-FR" altLang="ru-RU" smtClean="0"/>
              <a:t>Deuxième niveau</a:t>
            </a:r>
          </a:p>
          <a:p>
            <a:pPr lvl="2"/>
            <a:r>
              <a:rPr lang="fr-FR" altLang="ru-RU" smtClean="0"/>
              <a:t>Troisième niveau</a:t>
            </a:r>
          </a:p>
          <a:p>
            <a:pPr lvl="3"/>
            <a:r>
              <a:rPr lang="fr-FR" altLang="ru-RU" smtClean="0"/>
              <a:t>Quatrième niveau</a:t>
            </a:r>
          </a:p>
          <a:p>
            <a:pPr lvl="4"/>
            <a:r>
              <a:rPr lang="fr-FR" altLang="ru-RU" smtClean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A610A89B-2623-4C8D-A9DD-2ED2A61DFBCF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30/11/2018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E790603A-6AA7-410B-B401-4DC41D8052E9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34943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ru-RU" smtClean="0"/>
              <a:t>Cliquez pour modifier le style du titre</a:t>
            </a:r>
          </a:p>
        </p:txBody>
      </p:sp>
      <p:sp>
        <p:nvSpPr>
          <p:cNvPr id="1027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ru-RU" smtClean="0"/>
              <a:t>Cliquez pour modifier les styles du texte du masque</a:t>
            </a:r>
          </a:p>
          <a:p>
            <a:pPr lvl="1"/>
            <a:r>
              <a:rPr lang="fr-FR" altLang="ru-RU" smtClean="0"/>
              <a:t>Deuxième niveau</a:t>
            </a:r>
          </a:p>
          <a:p>
            <a:pPr lvl="2"/>
            <a:r>
              <a:rPr lang="fr-FR" altLang="ru-RU" smtClean="0"/>
              <a:t>Troisième niveau</a:t>
            </a:r>
          </a:p>
          <a:p>
            <a:pPr lvl="3"/>
            <a:r>
              <a:rPr lang="fr-FR" altLang="ru-RU" smtClean="0"/>
              <a:t>Quatrième niveau</a:t>
            </a:r>
          </a:p>
          <a:p>
            <a:pPr lvl="4"/>
            <a:r>
              <a:rPr lang="fr-FR" altLang="ru-RU" smtClean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A610A89B-2623-4C8D-A9DD-2ED2A61DFBCF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30/11/2018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E790603A-6AA7-410B-B401-4DC41D8052E9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3981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ru-RU" smtClean="0"/>
              <a:t>Cliquez pour modifier le style du titre</a:t>
            </a:r>
          </a:p>
        </p:txBody>
      </p:sp>
      <p:sp>
        <p:nvSpPr>
          <p:cNvPr id="1027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ru-RU" smtClean="0"/>
              <a:t>Cliquez pour modifier les styles du texte du masque</a:t>
            </a:r>
          </a:p>
          <a:p>
            <a:pPr lvl="1"/>
            <a:r>
              <a:rPr lang="fr-FR" altLang="ru-RU" smtClean="0"/>
              <a:t>Deuxième niveau</a:t>
            </a:r>
          </a:p>
          <a:p>
            <a:pPr lvl="2"/>
            <a:r>
              <a:rPr lang="fr-FR" altLang="ru-RU" smtClean="0"/>
              <a:t>Troisième niveau</a:t>
            </a:r>
          </a:p>
          <a:p>
            <a:pPr lvl="3"/>
            <a:r>
              <a:rPr lang="fr-FR" altLang="ru-RU" smtClean="0"/>
              <a:t>Quatrième niveau</a:t>
            </a:r>
          </a:p>
          <a:p>
            <a:pPr lvl="4"/>
            <a:r>
              <a:rPr lang="fr-FR" altLang="ru-RU" smtClean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A610A89B-2623-4C8D-A9DD-2ED2A61DFBCF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30/11/2018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E790603A-6AA7-410B-B401-4DC41D8052E9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57453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ru-RU" smtClean="0"/>
              <a:t>Cliquez pour modifier le style du titre</a:t>
            </a:r>
          </a:p>
        </p:txBody>
      </p:sp>
      <p:sp>
        <p:nvSpPr>
          <p:cNvPr id="1027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ru-RU" smtClean="0"/>
              <a:t>Cliquez pour modifier les styles du texte du masque</a:t>
            </a:r>
          </a:p>
          <a:p>
            <a:pPr lvl="1"/>
            <a:r>
              <a:rPr lang="fr-FR" altLang="ru-RU" smtClean="0"/>
              <a:t>Deuxième niveau</a:t>
            </a:r>
          </a:p>
          <a:p>
            <a:pPr lvl="2"/>
            <a:r>
              <a:rPr lang="fr-FR" altLang="ru-RU" smtClean="0"/>
              <a:t>Troisième niveau</a:t>
            </a:r>
          </a:p>
          <a:p>
            <a:pPr lvl="3"/>
            <a:r>
              <a:rPr lang="fr-FR" altLang="ru-RU" smtClean="0"/>
              <a:t>Quatrième niveau</a:t>
            </a:r>
          </a:p>
          <a:p>
            <a:pPr lvl="4"/>
            <a:r>
              <a:rPr lang="fr-FR" altLang="ru-RU" smtClean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A610A89B-2623-4C8D-A9DD-2ED2A61DFBCF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30/11/2018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E790603A-6AA7-410B-B401-4DC41D8052E9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68097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ru-RU" smtClean="0"/>
              <a:t>Cliquez pour modifier le style du titre</a:t>
            </a:r>
          </a:p>
        </p:txBody>
      </p:sp>
      <p:sp>
        <p:nvSpPr>
          <p:cNvPr id="1027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ru-RU" smtClean="0"/>
              <a:t>Cliquez pour modifier les styles du texte du masque</a:t>
            </a:r>
          </a:p>
          <a:p>
            <a:pPr lvl="1"/>
            <a:r>
              <a:rPr lang="fr-FR" altLang="ru-RU" smtClean="0"/>
              <a:t>Deuxième niveau</a:t>
            </a:r>
          </a:p>
          <a:p>
            <a:pPr lvl="2"/>
            <a:r>
              <a:rPr lang="fr-FR" altLang="ru-RU" smtClean="0"/>
              <a:t>Troisième niveau</a:t>
            </a:r>
          </a:p>
          <a:p>
            <a:pPr lvl="3"/>
            <a:r>
              <a:rPr lang="fr-FR" altLang="ru-RU" smtClean="0"/>
              <a:t>Quatrième niveau</a:t>
            </a:r>
          </a:p>
          <a:p>
            <a:pPr lvl="4"/>
            <a:r>
              <a:rPr lang="fr-FR" altLang="ru-RU" smtClean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A610A89B-2623-4C8D-A9DD-2ED2A61DFBCF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30/11/2018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E790603A-6AA7-410B-B401-4DC41D8052E9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30476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ru-RU" smtClean="0"/>
              <a:t>Cliquez pour modifier le style du titre</a:t>
            </a:r>
          </a:p>
        </p:txBody>
      </p:sp>
      <p:sp>
        <p:nvSpPr>
          <p:cNvPr id="1027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ru-RU" smtClean="0"/>
              <a:t>Cliquez pour modifier les styles du texte du masque</a:t>
            </a:r>
          </a:p>
          <a:p>
            <a:pPr lvl="1"/>
            <a:r>
              <a:rPr lang="fr-FR" altLang="ru-RU" smtClean="0"/>
              <a:t>Deuxième niveau</a:t>
            </a:r>
          </a:p>
          <a:p>
            <a:pPr lvl="2"/>
            <a:r>
              <a:rPr lang="fr-FR" altLang="ru-RU" smtClean="0"/>
              <a:t>Troisième niveau</a:t>
            </a:r>
          </a:p>
          <a:p>
            <a:pPr lvl="3"/>
            <a:r>
              <a:rPr lang="fr-FR" altLang="ru-RU" smtClean="0"/>
              <a:t>Quatrième niveau</a:t>
            </a:r>
          </a:p>
          <a:p>
            <a:pPr lvl="4"/>
            <a:r>
              <a:rPr lang="fr-FR" altLang="ru-RU" smtClean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A610A89B-2623-4C8D-A9DD-2ED2A61DFBCF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30/11/2018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E790603A-6AA7-410B-B401-4DC41D8052E9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14874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ru-RU" smtClean="0"/>
              <a:t>Cliquez pour modifier le style du titre</a:t>
            </a:r>
          </a:p>
        </p:txBody>
      </p:sp>
      <p:sp>
        <p:nvSpPr>
          <p:cNvPr id="1027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ru-RU" smtClean="0"/>
              <a:t>Cliquez pour modifier les styles du texte du masque</a:t>
            </a:r>
          </a:p>
          <a:p>
            <a:pPr lvl="1"/>
            <a:r>
              <a:rPr lang="fr-FR" altLang="ru-RU" smtClean="0"/>
              <a:t>Deuxième niveau</a:t>
            </a:r>
          </a:p>
          <a:p>
            <a:pPr lvl="2"/>
            <a:r>
              <a:rPr lang="fr-FR" altLang="ru-RU" smtClean="0"/>
              <a:t>Troisième niveau</a:t>
            </a:r>
          </a:p>
          <a:p>
            <a:pPr lvl="3"/>
            <a:r>
              <a:rPr lang="fr-FR" altLang="ru-RU" smtClean="0"/>
              <a:t>Quatrième niveau</a:t>
            </a:r>
          </a:p>
          <a:p>
            <a:pPr lvl="4"/>
            <a:r>
              <a:rPr lang="fr-FR" altLang="ru-RU" smtClean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A610A89B-2623-4C8D-A9DD-2ED2A61DFBCF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30/11/2018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E790603A-6AA7-410B-B401-4DC41D8052E9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5284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ru-RU" smtClean="0"/>
              <a:t>Cliquez pour modifier le style du titre</a:t>
            </a:r>
          </a:p>
        </p:txBody>
      </p:sp>
      <p:sp>
        <p:nvSpPr>
          <p:cNvPr id="1027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ru-RU" smtClean="0"/>
              <a:t>Cliquez pour modifier les styles du texte du masque</a:t>
            </a:r>
          </a:p>
          <a:p>
            <a:pPr lvl="1"/>
            <a:r>
              <a:rPr lang="fr-FR" altLang="ru-RU" smtClean="0"/>
              <a:t>Deuxième niveau</a:t>
            </a:r>
          </a:p>
          <a:p>
            <a:pPr lvl="2"/>
            <a:r>
              <a:rPr lang="fr-FR" altLang="ru-RU" smtClean="0"/>
              <a:t>Troisième niveau</a:t>
            </a:r>
          </a:p>
          <a:p>
            <a:pPr lvl="3"/>
            <a:r>
              <a:rPr lang="fr-FR" altLang="ru-RU" smtClean="0"/>
              <a:t>Quatrième niveau</a:t>
            </a:r>
          </a:p>
          <a:p>
            <a:pPr lvl="4"/>
            <a:r>
              <a:rPr lang="fr-FR" altLang="ru-RU" smtClean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A610A89B-2623-4C8D-A9DD-2ED2A61DFBCF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30/11/2018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E790603A-6AA7-410B-B401-4DC41D8052E9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61066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ru-RU" smtClean="0"/>
              <a:t>Cliquez pour modifier le style du titre</a:t>
            </a:r>
          </a:p>
        </p:txBody>
      </p:sp>
      <p:sp>
        <p:nvSpPr>
          <p:cNvPr id="1027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ru-RU" smtClean="0"/>
              <a:t>Cliquez pour modifier les styles du texte du masque</a:t>
            </a:r>
          </a:p>
          <a:p>
            <a:pPr lvl="1"/>
            <a:r>
              <a:rPr lang="fr-FR" altLang="ru-RU" smtClean="0"/>
              <a:t>Deuxième niveau</a:t>
            </a:r>
          </a:p>
          <a:p>
            <a:pPr lvl="2"/>
            <a:r>
              <a:rPr lang="fr-FR" altLang="ru-RU" smtClean="0"/>
              <a:t>Troisième niveau</a:t>
            </a:r>
          </a:p>
          <a:p>
            <a:pPr lvl="3"/>
            <a:r>
              <a:rPr lang="fr-FR" altLang="ru-RU" smtClean="0"/>
              <a:t>Quatrième niveau</a:t>
            </a:r>
          </a:p>
          <a:p>
            <a:pPr lvl="4"/>
            <a:r>
              <a:rPr lang="fr-FR" altLang="ru-RU" smtClean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A610A89B-2623-4C8D-A9DD-2ED2A61DFBCF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30/11/2018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E790603A-6AA7-410B-B401-4DC41D8052E9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09302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ru-RU" smtClean="0"/>
              <a:t>Cliquez pour modifier le style du titre</a:t>
            </a:r>
          </a:p>
        </p:txBody>
      </p:sp>
      <p:sp>
        <p:nvSpPr>
          <p:cNvPr id="1027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ru-RU" smtClean="0"/>
              <a:t>Cliquez pour modifier les styles du texte du masque</a:t>
            </a:r>
          </a:p>
          <a:p>
            <a:pPr lvl="1"/>
            <a:r>
              <a:rPr lang="fr-FR" altLang="ru-RU" smtClean="0"/>
              <a:t>Deuxième niveau</a:t>
            </a:r>
          </a:p>
          <a:p>
            <a:pPr lvl="2"/>
            <a:r>
              <a:rPr lang="fr-FR" altLang="ru-RU" smtClean="0"/>
              <a:t>Troisième niveau</a:t>
            </a:r>
          </a:p>
          <a:p>
            <a:pPr lvl="3"/>
            <a:r>
              <a:rPr lang="fr-FR" altLang="ru-RU" smtClean="0"/>
              <a:t>Quatrième niveau</a:t>
            </a:r>
          </a:p>
          <a:p>
            <a:pPr lvl="4"/>
            <a:r>
              <a:rPr lang="fr-FR" altLang="ru-RU" smtClean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A610A89B-2623-4C8D-A9DD-2ED2A61DFBCF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30/11/2018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E790603A-6AA7-410B-B401-4DC41D8052E9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82805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ru-RU" smtClean="0"/>
              <a:t>Cliquez pour modifier le style du titre</a:t>
            </a:r>
          </a:p>
        </p:txBody>
      </p:sp>
      <p:sp>
        <p:nvSpPr>
          <p:cNvPr id="1027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ru-RU" smtClean="0"/>
              <a:t>Cliquez pour modifier les styles du texte du masque</a:t>
            </a:r>
          </a:p>
          <a:p>
            <a:pPr lvl="1"/>
            <a:r>
              <a:rPr lang="fr-FR" altLang="ru-RU" smtClean="0"/>
              <a:t>Deuxième niveau</a:t>
            </a:r>
          </a:p>
          <a:p>
            <a:pPr lvl="2"/>
            <a:r>
              <a:rPr lang="fr-FR" altLang="ru-RU" smtClean="0"/>
              <a:t>Troisième niveau</a:t>
            </a:r>
          </a:p>
          <a:p>
            <a:pPr lvl="3"/>
            <a:r>
              <a:rPr lang="fr-FR" altLang="ru-RU" smtClean="0"/>
              <a:t>Quatrième niveau</a:t>
            </a:r>
          </a:p>
          <a:p>
            <a:pPr lvl="4"/>
            <a:r>
              <a:rPr lang="fr-FR" altLang="ru-RU" smtClean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A610A89B-2623-4C8D-A9DD-2ED2A61DFBCF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30/11/2018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E790603A-6AA7-410B-B401-4DC41D8052E9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37356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5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0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4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sz="4000" dirty="0">
                <a:solidFill>
                  <a:prstClr val="black"/>
                </a:solidFill>
                <a:latin typeface="Calibri"/>
              </a:rPr>
              <a:t>Социальное развитие российского </a:t>
            </a:r>
            <a:r>
              <a:rPr lang="ru-RU" sz="4000" dirty="0" smtClean="0">
                <a:solidFill>
                  <a:prstClr val="black"/>
                </a:solidFill>
                <a:latin typeface="Calibri"/>
              </a:rPr>
              <a:t>общества</a:t>
            </a:r>
            <a:br>
              <a:rPr lang="ru-RU" sz="4000" dirty="0" smtClean="0">
                <a:solidFill>
                  <a:prstClr val="black"/>
                </a:solidFill>
                <a:latin typeface="Calibri"/>
              </a:rPr>
            </a:br>
            <a:r>
              <a:rPr lang="ru-RU" sz="4000" dirty="0" smtClean="0">
                <a:solidFill>
                  <a:prstClr val="black"/>
                </a:solidFill>
                <a:latin typeface="Calibri"/>
              </a:rPr>
              <a:t>2 урок</a:t>
            </a:r>
            <a:r>
              <a:rPr lang="ru-RU" sz="4000" dirty="0">
                <a:solidFill>
                  <a:prstClr val="black"/>
                </a:solidFill>
                <a:latin typeface="Calibri"/>
              </a:rPr>
              <a:t/>
            </a:r>
            <a:br>
              <a:rPr lang="ru-RU" sz="4000" dirty="0">
                <a:solidFill>
                  <a:prstClr val="black"/>
                </a:solidFill>
                <a:latin typeface="Calibri"/>
              </a:rPr>
            </a:br>
            <a:r>
              <a:rPr lang="ru-RU" sz="4000" dirty="0">
                <a:solidFill>
                  <a:prstClr val="black"/>
                </a:solidFill>
                <a:latin typeface="Calibri"/>
              </a:rPr>
              <a:t/>
            </a:r>
            <a:br>
              <a:rPr lang="ru-RU" sz="4000" dirty="0">
                <a:solidFill>
                  <a:prstClr val="black"/>
                </a:solidFill>
                <a:latin typeface="Calibri"/>
              </a:rPr>
            </a:br>
            <a:r>
              <a:rPr lang="ru-RU" sz="4000" dirty="0">
                <a:solidFill>
                  <a:prstClr val="black"/>
                </a:solidFill>
                <a:latin typeface="Calibri"/>
              </a:rPr>
              <a:t>Учитель истории и обществознания </a:t>
            </a:r>
            <a:br>
              <a:rPr lang="ru-RU" sz="4000" dirty="0">
                <a:solidFill>
                  <a:prstClr val="black"/>
                </a:solidFill>
                <a:latin typeface="Calibri"/>
              </a:rPr>
            </a:br>
            <a:r>
              <a:rPr lang="ru-RU" sz="4000" dirty="0">
                <a:solidFill>
                  <a:prstClr val="black"/>
                </a:solidFill>
                <a:latin typeface="Calibri"/>
              </a:rPr>
              <a:t>Лазарева Елена Валерьевн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91539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Безымянный.pn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485" y="742392"/>
            <a:ext cx="7163891" cy="52292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359696" y="1844824"/>
            <a:ext cx="10081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latin typeface="Calibri" pitchFamily="34" charset="0"/>
              </a:rPr>
              <a:t>6-8%</a:t>
            </a:r>
            <a:endParaRPr lang="ru-RU" sz="2800" b="1" dirty="0">
              <a:latin typeface="Calibri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143672" y="3140968"/>
            <a:ext cx="11521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>
                <a:latin typeface="Calibri" pitchFamily="34" charset="0"/>
              </a:rPr>
              <a:t>80%</a:t>
            </a:r>
            <a:endParaRPr lang="ru-RU" sz="4000" b="1" dirty="0">
              <a:latin typeface="Calibri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215680" y="4653137"/>
            <a:ext cx="15841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latin typeface="Calibri" pitchFamily="34" charset="0"/>
              </a:rPr>
              <a:t>10-12%</a:t>
            </a:r>
            <a:endParaRPr lang="ru-RU" sz="2400" b="1" dirty="0">
              <a:latin typeface="Calibri" pitchFamily="34" charset="0"/>
            </a:endParaRPr>
          </a:p>
        </p:txBody>
      </p:sp>
      <p:pic>
        <p:nvPicPr>
          <p:cNvPr id="6" name="Рисунок 5" descr="еок.pn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435416" y="947454"/>
            <a:ext cx="5256584" cy="529467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824192" y="1556793"/>
            <a:ext cx="5760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latin typeface="Calibri" pitchFamily="34" charset="0"/>
              </a:rPr>
              <a:t>6%</a:t>
            </a:r>
            <a:endParaRPr lang="ru-RU" sz="2400" b="1" dirty="0">
              <a:latin typeface="Calibri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680176" y="2132856"/>
            <a:ext cx="8640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latin typeface="Calibri" pitchFamily="34" charset="0"/>
              </a:rPr>
              <a:t>19%</a:t>
            </a:r>
            <a:endParaRPr lang="ru-RU" sz="2800" b="1" dirty="0">
              <a:latin typeface="Calibri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661920" y="3594792"/>
            <a:ext cx="11521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>
                <a:latin typeface="Calibri" pitchFamily="34" charset="0"/>
              </a:rPr>
              <a:t>64%</a:t>
            </a:r>
            <a:endParaRPr lang="ru-RU" sz="4000" b="1" dirty="0">
              <a:latin typeface="Calibri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752184" y="4797153"/>
            <a:ext cx="8640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latin typeface="Calibri" pitchFamily="34" charset="0"/>
              </a:rPr>
              <a:t>11%</a:t>
            </a:r>
            <a:endParaRPr lang="ru-RU" sz="2400" b="1" dirty="0">
              <a:latin typeface="Calibri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098093" y="188641"/>
            <a:ext cx="10158742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Почему структура Российского общества</a:t>
            </a:r>
          </a:p>
          <a:p>
            <a:pPr algn="ctr"/>
            <a:r>
              <a:rPr lang="ru-RU" sz="4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 отличается от западного</a:t>
            </a:r>
            <a:endParaRPr lang="ru-RU" sz="4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alibri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279576" y="5949281"/>
            <a:ext cx="33843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/>
              <a:t>Западное общество</a:t>
            </a:r>
            <a:endParaRPr lang="ru-RU" sz="24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6384032" y="5949281"/>
            <a:ext cx="3600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/>
              <a:t>Российское общество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1613483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re 1"/>
          <p:cNvSpPr>
            <a:spLocks noGrp="1"/>
          </p:cNvSpPr>
          <p:nvPr>
            <p:ph type="ctrTitle"/>
          </p:nvPr>
        </p:nvSpPr>
        <p:spPr>
          <a:xfrm>
            <a:off x="2279576" y="2561580"/>
            <a:ext cx="7772400" cy="2071689"/>
          </a:xfrm>
        </p:spPr>
        <p:txBody>
          <a:bodyPr/>
          <a:lstStyle/>
          <a:p>
            <a:r>
              <a:rPr lang="ru-RU" dirty="0" smtClean="0">
                <a:solidFill>
                  <a:schemeClr val="bg1"/>
                </a:solidFill>
              </a:rPr>
              <a:t/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*  ЦЕЛЬ -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Изучение структуры и тенденций развития современного российского общества.</a:t>
            </a:r>
            <a:br>
              <a:rPr lang="ru-RU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Выявление проблем и поиск путей решения</a:t>
            </a:r>
            <a:r>
              <a:rPr lang="ru-RU" dirty="0" smtClean="0">
                <a:solidFill>
                  <a:schemeClr val="bg1"/>
                </a:solidFill>
              </a:rPr>
              <a:t/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/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 </a:t>
            </a:r>
            <a:endParaRPr lang="fr-FR" altLang="ru-RU" dirty="0" smtClean="0">
              <a:solidFill>
                <a:schemeClr val="bg1"/>
              </a:solidFill>
            </a:endParaRPr>
          </a:p>
        </p:txBody>
      </p:sp>
      <p:sp>
        <p:nvSpPr>
          <p:cNvPr id="2051" name="Sous-titre 2"/>
          <p:cNvSpPr>
            <a:spLocks noGrp="1"/>
          </p:cNvSpPr>
          <p:nvPr>
            <p:ph type="subTitle" idx="1"/>
          </p:nvPr>
        </p:nvSpPr>
        <p:spPr>
          <a:xfrm>
            <a:off x="10668000" y="3071810"/>
            <a:ext cx="1396752" cy="525614"/>
          </a:xfrm>
        </p:spPr>
        <p:txBody>
          <a:bodyPr/>
          <a:lstStyle/>
          <a:p>
            <a:endParaRPr lang="fr-FR" altLang="ru-RU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9608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re 1"/>
          <p:cNvSpPr>
            <a:spLocks noGrp="1"/>
          </p:cNvSpPr>
          <p:nvPr>
            <p:ph type="title"/>
          </p:nvPr>
        </p:nvSpPr>
        <p:spPr>
          <a:xfrm>
            <a:off x="1524000" y="0"/>
            <a:ext cx="9144000" cy="1928794"/>
          </a:xfrm>
        </p:spPr>
        <p:txBody>
          <a:bodyPr/>
          <a:lstStyle/>
          <a:p>
            <a:endParaRPr lang="fr-FR" altLang="ru-RU" sz="3000" dirty="0">
              <a:solidFill>
                <a:schemeClr val="bg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495600" y="332656"/>
            <a:ext cx="7715200" cy="2188840"/>
          </a:xfrm>
        </p:spPr>
        <p:txBody>
          <a:bodyPr/>
          <a:lstStyle/>
          <a:p>
            <a:pPr marL="0" indent="0" algn="ctr">
              <a:buNone/>
            </a:pPr>
            <a:r>
              <a:rPr lang="ru-RU" b="1" dirty="0" smtClean="0">
                <a:solidFill>
                  <a:schemeClr val="bg1"/>
                </a:solidFill>
              </a:rPr>
              <a:t>ТЕМА:</a:t>
            </a:r>
          </a:p>
          <a:p>
            <a:pPr marL="0" indent="0" algn="ctr">
              <a:buNone/>
            </a:pPr>
            <a:r>
              <a:rPr lang="ru-RU" b="1" dirty="0" smtClean="0">
                <a:solidFill>
                  <a:schemeClr val="bg1"/>
                </a:solidFill>
              </a:rPr>
              <a:t>Социальная политика нашего государства</a:t>
            </a:r>
          </a:p>
          <a:p>
            <a:pPr marL="0" indent="0" algn="ctr">
              <a:buNone/>
            </a:pPr>
            <a:endParaRPr lang="ru-RU" b="1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ru-RU" b="1" dirty="0" smtClean="0">
                <a:solidFill>
                  <a:schemeClr val="bg1"/>
                </a:solidFill>
              </a:rPr>
              <a:t>Можно ли называть Российскую Федерацию социальным государством?</a:t>
            </a:r>
            <a:endParaRPr lang="ru-RU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0481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re 1"/>
          <p:cNvSpPr>
            <a:spLocks noGrp="1"/>
          </p:cNvSpPr>
          <p:nvPr>
            <p:ph type="title"/>
          </p:nvPr>
        </p:nvSpPr>
        <p:spPr>
          <a:xfrm>
            <a:off x="1524000" y="0"/>
            <a:ext cx="9144000" cy="1928794"/>
          </a:xfrm>
        </p:spPr>
        <p:txBody>
          <a:bodyPr/>
          <a:lstStyle/>
          <a:p>
            <a:r>
              <a:rPr lang="ru-RU" sz="2900" dirty="0">
                <a:solidFill>
                  <a:schemeClr val="bg1"/>
                </a:solidFill>
              </a:rPr>
              <a:t>Тенденции развития социальных отношений?</a:t>
            </a:r>
            <a:br>
              <a:rPr lang="ru-RU" sz="2900" dirty="0">
                <a:solidFill>
                  <a:schemeClr val="bg1"/>
                </a:solidFill>
              </a:rPr>
            </a:br>
            <a:r>
              <a:rPr lang="ru-RU" sz="2900" dirty="0">
                <a:solidFill>
                  <a:schemeClr val="bg1"/>
                </a:solidFill>
              </a:rPr>
              <a:t>(</a:t>
            </a:r>
            <a:r>
              <a:rPr lang="ru-RU" sz="2900" dirty="0" err="1">
                <a:solidFill>
                  <a:schemeClr val="bg1"/>
                </a:solidFill>
              </a:rPr>
              <a:t>стр</a:t>
            </a:r>
            <a:r>
              <a:rPr lang="ru-RU" sz="2900" dirty="0">
                <a:solidFill>
                  <a:schemeClr val="bg1"/>
                </a:solidFill>
              </a:rPr>
              <a:t> 143 - выписать )</a:t>
            </a:r>
            <a:br>
              <a:rPr lang="ru-RU" sz="2900" dirty="0">
                <a:solidFill>
                  <a:schemeClr val="bg1"/>
                </a:solidFill>
              </a:rPr>
            </a:br>
            <a:endParaRPr lang="fr-FR" altLang="ru-RU" sz="3000" dirty="0">
              <a:solidFill>
                <a:schemeClr val="bg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999656" y="1600201"/>
            <a:ext cx="7560840" cy="2188840"/>
          </a:xfrm>
        </p:spPr>
        <p:txBody>
          <a:bodyPr/>
          <a:lstStyle/>
          <a:p>
            <a:r>
              <a:rPr lang="ru-RU" dirty="0">
                <a:solidFill>
                  <a:schemeClr val="bg1"/>
                </a:solidFill>
              </a:rPr>
              <a:t>Перечислите проблемы социального развития России. </a:t>
            </a:r>
            <a:endParaRPr lang="ru-RU" dirty="0" smtClean="0">
              <a:solidFill>
                <a:schemeClr val="bg1"/>
              </a:solidFill>
            </a:endParaRPr>
          </a:p>
          <a:p>
            <a:endParaRPr lang="ru-RU" dirty="0" smtClean="0">
              <a:solidFill>
                <a:schemeClr val="bg1"/>
              </a:solidFill>
            </a:endParaRPr>
          </a:p>
          <a:p>
            <a:endParaRPr lang="ru-RU" dirty="0">
              <a:solidFill>
                <a:schemeClr val="bg1"/>
              </a:solidFill>
            </a:endParaRPr>
          </a:p>
          <a:p>
            <a:endParaRPr lang="ru-RU" dirty="0">
              <a:solidFill>
                <a:schemeClr val="bg1"/>
              </a:solidFill>
            </a:endParaRPr>
          </a:p>
          <a:p>
            <a:r>
              <a:rPr lang="ru-RU" dirty="0" smtClean="0">
                <a:solidFill>
                  <a:schemeClr val="bg1"/>
                </a:solidFill>
              </a:rPr>
              <a:t> Цель урока?</a:t>
            </a:r>
          </a:p>
          <a:p>
            <a:pPr marL="0" indent="0">
              <a:buNone/>
            </a:pP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7776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re 1"/>
          <p:cNvSpPr>
            <a:spLocks noGrp="1"/>
          </p:cNvSpPr>
          <p:nvPr>
            <p:ph type="title"/>
          </p:nvPr>
        </p:nvSpPr>
        <p:spPr>
          <a:xfrm>
            <a:off x="1524000" y="0"/>
            <a:ext cx="9144000" cy="1928794"/>
          </a:xfrm>
        </p:spPr>
        <p:txBody>
          <a:bodyPr/>
          <a:lstStyle/>
          <a:p>
            <a:r>
              <a:rPr lang="ru-RU" sz="2900" dirty="0">
                <a:solidFill>
                  <a:schemeClr val="bg1"/>
                </a:solidFill>
              </a:rPr>
              <a:t/>
            </a:r>
            <a:br>
              <a:rPr lang="ru-RU" sz="2900" dirty="0">
                <a:solidFill>
                  <a:schemeClr val="bg1"/>
                </a:solidFill>
              </a:rPr>
            </a:br>
            <a:endParaRPr lang="fr-FR" altLang="ru-RU" sz="3000" dirty="0">
              <a:solidFill>
                <a:schemeClr val="bg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999656" y="1600201"/>
            <a:ext cx="7560840" cy="2188840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>
                <a:solidFill>
                  <a:schemeClr val="bg1"/>
                </a:solidFill>
              </a:rPr>
              <a:t>Цель урока-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Изучить и проанализировать социальную политику РФ</a:t>
            </a:r>
          </a:p>
          <a:p>
            <a:endParaRPr lang="ru-RU" dirty="0" smtClean="0">
              <a:solidFill>
                <a:schemeClr val="bg1"/>
              </a:solidFill>
            </a:endParaRPr>
          </a:p>
          <a:p>
            <a:endParaRPr lang="ru-RU" dirty="0">
              <a:solidFill>
                <a:schemeClr val="bg1"/>
              </a:solidFill>
            </a:endParaRPr>
          </a:p>
          <a:p>
            <a:endParaRPr lang="ru-RU" dirty="0" smtClean="0">
              <a:solidFill>
                <a:schemeClr val="bg1"/>
              </a:solidFill>
            </a:endParaRPr>
          </a:p>
          <a:p>
            <a:r>
              <a:rPr lang="ru-RU" dirty="0" smtClean="0">
                <a:solidFill>
                  <a:schemeClr val="bg1"/>
                </a:solidFill>
              </a:rPr>
              <a:t>Задачи?</a:t>
            </a:r>
          </a:p>
          <a:p>
            <a:pPr marL="0" indent="0">
              <a:buNone/>
            </a:pP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3581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re 1"/>
          <p:cNvSpPr>
            <a:spLocks noGrp="1"/>
          </p:cNvSpPr>
          <p:nvPr>
            <p:ph type="title"/>
          </p:nvPr>
        </p:nvSpPr>
        <p:spPr>
          <a:xfrm>
            <a:off x="1524000" y="0"/>
            <a:ext cx="9144000" cy="1928794"/>
          </a:xfrm>
        </p:spPr>
        <p:txBody>
          <a:bodyPr/>
          <a:lstStyle/>
          <a:p>
            <a:r>
              <a:rPr lang="ru-RU" sz="3200" dirty="0">
                <a:solidFill>
                  <a:schemeClr val="bg1"/>
                </a:solidFill>
              </a:rPr>
              <a:t>Задачи:</a:t>
            </a:r>
            <a:br>
              <a:rPr lang="ru-RU" sz="3200" dirty="0">
                <a:solidFill>
                  <a:schemeClr val="bg1"/>
                </a:solidFill>
              </a:rPr>
            </a:br>
            <a:endParaRPr lang="fr-FR" altLang="ru-RU" sz="3000" dirty="0">
              <a:solidFill>
                <a:schemeClr val="bg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71664" y="999924"/>
            <a:ext cx="7272808" cy="2188840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>
                <a:solidFill>
                  <a:schemeClr val="bg1"/>
                </a:solidFill>
              </a:rPr>
              <a:t>Доказать, что Россия – социальное государство.</a:t>
            </a:r>
          </a:p>
          <a:p>
            <a:pPr marL="0" indent="0">
              <a:buNone/>
            </a:pPr>
            <a:r>
              <a:rPr lang="ru-RU" dirty="0" smtClean="0">
                <a:solidFill>
                  <a:schemeClr val="bg1"/>
                </a:solidFill>
              </a:rPr>
              <a:t>1.Анализ </a:t>
            </a:r>
            <a:r>
              <a:rPr lang="ru-RU" dirty="0">
                <a:solidFill>
                  <a:schemeClr val="bg1"/>
                </a:solidFill>
              </a:rPr>
              <a:t>статей Конституции</a:t>
            </a:r>
          </a:p>
          <a:p>
            <a:pPr marL="0" indent="0">
              <a:buNone/>
            </a:pPr>
            <a:r>
              <a:rPr lang="ru-RU" dirty="0" smtClean="0">
                <a:solidFill>
                  <a:schemeClr val="bg1"/>
                </a:solidFill>
              </a:rPr>
              <a:t>по социальной политике </a:t>
            </a:r>
          </a:p>
          <a:p>
            <a:pPr marL="0" indent="0">
              <a:buNone/>
            </a:pPr>
            <a:r>
              <a:rPr lang="ru-RU" dirty="0" smtClean="0">
                <a:solidFill>
                  <a:schemeClr val="bg1"/>
                </a:solidFill>
              </a:rPr>
              <a:t>2.Определение </a:t>
            </a:r>
            <a:r>
              <a:rPr lang="ru-RU" dirty="0" smtClean="0">
                <a:solidFill>
                  <a:schemeClr val="bg1"/>
                </a:solidFill>
              </a:rPr>
              <a:t>социальной политики</a:t>
            </a:r>
          </a:p>
          <a:p>
            <a:pPr marL="0" indent="0">
              <a:buNone/>
            </a:pPr>
            <a:endParaRPr lang="ru-RU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ru-RU" dirty="0" smtClean="0">
                <a:solidFill>
                  <a:schemeClr val="bg1"/>
                </a:solidFill>
              </a:rPr>
              <a:t>3.Анализ программных материалов основных партий</a:t>
            </a:r>
          </a:p>
          <a:p>
            <a:pPr marL="0" indent="0">
              <a:buNone/>
            </a:pPr>
            <a:r>
              <a:rPr lang="ru-RU" b="1" u="sng" dirty="0" smtClean="0">
                <a:solidFill>
                  <a:schemeClr val="bg1"/>
                </a:solidFill>
              </a:rPr>
              <a:t>Составить программу социального </a:t>
            </a:r>
            <a:r>
              <a:rPr lang="ru-RU" b="1" u="sng" dirty="0">
                <a:solidFill>
                  <a:schemeClr val="bg1"/>
                </a:solidFill>
              </a:rPr>
              <a:t>развития страны. </a:t>
            </a:r>
            <a:endParaRPr lang="ru-RU" b="1" u="sng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482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re 1"/>
          <p:cNvSpPr>
            <a:spLocks noGrp="1"/>
          </p:cNvSpPr>
          <p:nvPr>
            <p:ph type="title"/>
          </p:nvPr>
        </p:nvSpPr>
        <p:spPr>
          <a:xfrm>
            <a:off x="1524000" y="0"/>
            <a:ext cx="9144000" cy="1928794"/>
          </a:xfrm>
        </p:spPr>
        <p:txBody>
          <a:bodyPr/>
          <a:lstStyle/>
          <a:p>
            <a:r>
              <a:rPr lang="ru-RU" sz="2900" dirty="0">
                <a:solidFill>
                  <a:schemeClr val="bg1"/>
                </a:solidFill>
              </a:rPr>
              <a:t>Социальная политика нашего государства</a:t>
            </a:r>
            <a:r>
              <a:rPr lang="ru-RU" sz="2900" dirty="0">
                <a:solidFill>
                  <a:schemeClr val="bg1"/>
                </a:solidFill>
              </a:rPr>
              <a:t/>
            </a:r>
            <a:br>
              <a:rPr lang="ru-RU" sz="2900" dirty="0">
                <a:solidFill>
                  <a:schemeClr val="bg1"/>
                </a:solidFill>
              </a:rPr>
            </a:br>
            <a:r>
              <a:rPr lang="ru-RU" sz="2900" dirty="0">
                <a:solidFill>
                  <a:schemeClr val="bg1"/>
                </a:solidFill>
              </a:rPr>
              <a:t>(работа с Конституцией)</a:t>
            </a:r>
            <a:endParaRPr lang="fr-FR" altLang="ru-RU" sz="3000" dirty="0">
              <a:solidFill>
                <a:schemeClr val="bg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495600" y="1600201"/>
            <a:ext cx="7992888" cy="2188840"/>
          </a:xfrm>
        </p:spPr>
        <p:txBody>
          <a:bodyPr/>
          <a:lstStyle/>
          <a:p>
            <a:r>
              <a:rPr lang="ru-RU" dirty="0" smtClean="0">
                <a:solidFill>
                  <a:schemeClr val="bg1"/>
                </a:solidFill>
              </a:rPr>
              <a:t>1. Россия как социальное государство</a:t>
            </a:r>
          </a:p>
          <a:p>
            <a:endParaRPr lang="ru-RU" dirty="0" smtClean="0">
              <a:solidFill>
                <a:schemeClr val="bg1"/>
              </a:solidFill>
            </a:endParaRPr>
          </a:p>
          <a:p>
            <a:r>
              <a:rPr lang="ru-RU" dirty="0" smtClean="0">
                <a:solidFill>
                  <a:schemeClr val="bg1"/>
                </a:solidFill>
              </a:rPr>
              <a:t>2.Социальные права граждан</a:t>
            </a:r>
          </a:p>
          <a:p>
            <a:endParaRPr lang="ru-RU" dirty="0">
              <a:solidFill>
                <a:schemeClr val="bg1"/>
              </a:solidFill>
            </a:endParaRPr>
          </a:p>
          <a:p>
            <a:endParaRPr lang="ru-RU" dirty="0" smtClean="0">
              <a:solidFill>
                <a:schemeClr val="bg1"/>
              </a:solidFill>
            </a:endParaRPr>
          </a:p>
          <a:p>
            <a:r>
              <a:rPr lang="ru-RU" dirty="0" smtClean="0">
                <a:solidFill>
                  <a:schemeClr val="bg1"/>
                </a:solidFill>
              </a:rPr>
              <a:t>3.Что такое социальная политика государства и ее основные направления</a:t>
            </a:r>
            <a:r>
              <a:rPr lang="ru-RU" dirty="0">
                <a:solidFill>
                  <a:schemeClr val="bg1"/>
                </a:solidFill>
              </a:rPr>
              <a:t>?</a:t>
            </a:r>
            <a:endParaRPr lang="ru-RU" dirty="0" smtClean="0">
              <a:solidFill>
                <a:schemeClr val="bg1"/>
              </a:solidFill>
            </a:endParaRPr>
          </a:p>
          <a:p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0632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КОНСТИТУЦИОННЫЕ ОСНОВЫ  СОЦИАЛЬНОЙ ПОЛИТИКИ.</a:t>
            </a:r>
            <a:endParaRPr lang="ru-RU" sz="2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752600" y="1600201"/>
            <a:ext cx="85344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ПОНЯТИЕ </a:t>
            </a:r>
            <a:r>
              <a:rPr lang="ru-RU" sz="20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«СОЦИАЛЬНАЯ ПОЛИТИКА»- </a:t>
            </a:r>
            <a:r>
              <a:rPr lang="ru-RU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УЗКОЕ И ШИРОКОЕ ЗНАЧЕНИЕ. В ПЕРВОМ СЛУЧАЕ ЭТО</a:t>
            </a:r>
            <a:r>
              <a:rPr lang="ru-RU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КОМПЛЕКС  КОНКРЕТНЫХ МЕР, НАПРАВЛЕННЫХ НА ЖИЗНЕОБЕСПЕЧЕНИЕ НАСЕЛЕНИЯ-  СОЦИАЛЬНАЯ ЗАЩИТА, РЕГУЛИРОВАНИЕ ТРУДА И ТД.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0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ВТОРОЕ ЗНАЧЕНИЕ- </a:t>
            </a:r>
            <a:r>
              <a:rPr lang="ru-RU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ЦЕЛЕНАПРАВЛЕННОЕ ВОЗДЕЙСТВИЕ НА СИСТЕМУ ВЗАИМООТНОШЕНИЙ МЕЖДУ СОЦИАЛЬНЫМИ ГРУППАМИ</a:t>
            </a:r>
            <a:endParaRPr lang="ru-RU" sz="20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057400" y="4572000"/>
            <a:ext cx="2590800" cy="20574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dirty="0">
                <a:solidFill>
                  <a:prstClr val="black"/>
                </a:solidFill>
                <a:latin typeface="Calibri"/>
              </a:rPr>
              <a:t>ГЛАВНЫЙ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dirty="0">
                <a:solidFill>
                  <a:prstClr val="black"/>
                </a:solidFill>
                <a:latin typeface="Calibri"/>
              </a:rPr>
              <a:t>СУБЪЕКТ- ГОСУДАРСТВО</a:t>
            </a:r>
            <a:endParaRPr lang="ru-RU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Стрелка вправо 4"/>
          <p:cNvSpPr/>
          <p:nvPr/>
        </p:nvSpPr>
        <p:spPr>
          <a:xfrm>
            <a:off x="4800600" y="5410200"/>
            <a:ext cx="978408" cy="484632"/>
          </a:xfrm>
          <a:prstGeom prst="rightArrow">
            <a:avLst/>
          </a:prstGeom>
          <a:solidFill>
            <a:srgbClr val="FFC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prstClr val="white"/>
              </a:solidFill>
              <a:latin typeface="Calibri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477000" y="4267200"/>
            <a:ext cx="3886200" cy="25908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FF0000"/>
            </a:solidFill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u="sng" dirty="0">
                <a:solidFill>
                  <a:prstClr val="black"/>
                </a:solidFill>
                <a:latin typeface="Calibri"/>
              </a:rPr>
              <a:t>ОСНОВНАЯ ФУНКЦИЯ-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dirty="0">
                <a:solidFill>
                  <a:prstClr val="black"/>
                </a:solidFill>
                <a:latin typeface="Calibri"/>
              </a:rPr>
              <a:t>ОПРЕДЕЛЕНИЕ  ПРИОРИТЕТНЫХ ЦЕЛЕЙ, РЕСУРСОВ, УСЛОВИЙ И ПЛАНИРОВАНИЯ</a:t>
            </a:r>
            <a:endParaRPr lang="ru-RU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51670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re 1"/>
          <p:cNvSpPr>
            <a:spLocks noGrp="1"/>
          </p:cNvSpPr>
          <p:nvPr>
            <p:ph type="title"/>
          </p:nvPr>
        </p:nvSpPr>
        <p:spPr>
          <a:xfrm>
            <a:off x="3810000" y="274638"/>
            <a:ext cx="6400800" cy="1143000"/>
          </a:xfrm>
        </p:spPr>
        <p:txBody>
          <a:bodyPr/>
          <a:lstStyle/>
          <a:p>
            <a:pPr algn="l"/>
            <a:r>
              <a:rPr lang="ru-RU" altLang="ru-RU" dirty="0" smtClean="0"/>
              <a:t> </a:t>
            </a:r>
            <a:endParaRPr lang="fr-FR" altLang="ru-RU" dirty="0" smtClean="0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975780" y="620689"/>
            <a:ext cx="6660232" cy="4525963"/>
          </a:xfrm>
        </p:spPr>
        <p:txBody>
          <a:bodyPr/>
          <a:lstStyle/>
          <a:p>
            <a:r>
              <a:rPr lang="ru-RU" dirty="0" smtClean="0"/>
              <a:t>Задание ЕГЭ №25</a:t>
            </a:r>
          </a:p>
          <a:p>
            <a:r>
              <a:rPr lang="ru-RU" dirty="0" smtClean="0"/>
              <a:t>Используя обществоведческие знания, раскройте смысл понятия:</a:t>
            </a:r>
          </a:p>
          <a:p>
            <a:r>
              <a:rPr lang="ru-RU" b="1" dirty="0" smtClean="0"/>
              <a:t>Обязательное социальное страхование</a:t>
            </a:r>
          </a:p>
          <a:p>
            <a:r>
              <a:rPr lang="ru-RU" b="1" dirty="0" smtClean="0"/>
              <a:t>Прожиточный минимум</a:t>
            </a:r>
          </a:p>
          <a:p>
            <a:endParaRPr lang="ru-RU" b="1" dirty="0"/>
          </a:p>
          <a:p>
            <a:r>
              <a:rPr lang="ru-RU" dirty="0" smtClean="0"/>
              <a:t>Составьте по два </a:t>
            </a:r>
            <a:r>
              <a:rPr lang="ru-RU" dirty="0"/>
              <a:t>предложения </a:t>
            </a:r>
            <a:r>
              <a:rPr lang="ru-RU" dirty="0" smtClean="0"/>
              <a:t>, содержащие информацию об этих понятиях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99696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re 1"/>
          <p:cNvSpPr>
            <a:spLocks noGrp="1"/>
          </p:cNvSpPr>
          <p:nvPr>
            <p:ph type="title"/>
          </p:nvPr>
        </p:nvSpPr>
        <p:spPr>
          <a:xfrm>
            <a:off x="3810000" y="274638"/>
            <a:ext cx="6400800" cy="1143000"/>
          </a:xfrm>
        </p:spPr>
        <p:txBody>
          <a:bodyPr/>
          <a:lstStyle/>
          <a:p>
            <a:pPr algn="l"/>
            <a:r>
              <a:rPr lang="ru-RU" altLang="ru-RU" dirty="0" smtClean="0"/>
              <a:t> </a:t>
            </a:r>
            <a:endParaRPr lang="fr-FR" altLang="ru-RU" dirty="0" smtClean="0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975780" y="620689"/>
            <a:ext cx="6660232" cy="4525963"/>
          </a:xfrm>
        </p:spPr>
        <p:txBody>
          <a:bodyPr/>
          <a:lstStyle/>
          <a:p>
            <a:r>
              <a:rPr lang="ru-RU" dirty="0" smtClean="0"/>
              <a:t>Политические дебаты</a:t>
            </a:r>
          </a:p>
          <a:p>
            <a:r>
              <a:rPr lang="ru-RU" b="1" dirty="0" smtClean="0"/>
              <a:t>«Социальное развитие России»</a:t>
            </a:r>
          </a:p>
          <a:p>
            <a:r>
              <a:rPr lang="ru-RU" dirty="0" smtClean="0"/>
              <a:t>КПРФ</a:t>
            </a:r>
          </a:p>
          <a:p>
            <a:r>
              <a:rPr lang="ru-RU" dirty="0" smtClean="0"/>
              <a:t>ЛДПР</a:t>
            </a:r>
          </a:p>
          <a:p>
            <a:r>
              <a:rPr lang="ru-RU" dirty="0" smtClean="0"/>
              <a:t>Единая Россия</a:t>
            </a:r>
          </a:p>
          <a:p>
            <a:endParaRPr lang="ru-RU" dirty="0"/>
          </a:p>
          <a:p>
            <a:r>
              <a:rPr lang="ru-RU" dirty="0" smtClean="0"/>
              <a:t>Цель, задачи СП</a:t>
            </a:r>
          </a:p>
          <a:p>
            <a:r>
              <a:rPr lang="ru-RU" dirty="0" smtClean="0"/>
              <a:t>Основные направления СП</a:t>
            </a:r>
          </a:p>
          <a:p>
            <a:r>
              <a:rPr lang="ru-RU" dirty="0" smtClean="0"/>
              <a:t>Тезисы необходимые для вашей программы. (оптимальные)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68166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re 1"/>
          <p:cNvSpPr>
            <a:spLocks noGrp="1"/>
          </p:cNvSpPr>
          <p:nvPr>
            <p:ph type="title"/>
          </p:nvPr>
        </p:nvSpPr>
        <p:spPr>
          <a:xfrm>
            <a:off x="3810000" y="274638"/>
            <a:ext cx="6400800" cy="1143000"/>
          </a:xfrm>
        </p:spPr>
        <p:txBody>
          <a:bodyPr/>
          <a:lstStyle/>
          <a:p>
            <a:pPr algn="l"/>
            <a:r>
              <a:rPr lang="ru-RU" altLang="ru-RU" dirty="0" smtClean="0"/>
              <a:t> </a:t>
            </a:r>
            <a:endParaRPr lang="fr-FR" altLang="ru-RU" dirty="0" smtClean="0"/>
          </a:p>
        </p:txBody>
      </p:sp>
      <p:sp>
        <p:nvSpPr>
          <p:cNvPr id="3075" name="Espace réservé du contenu 2"/>
          <p:cNvSpPr>
            <a:spLocks noGrp="1"/>
          </p:cNvSpPr>
          <p:nvPr>
            <p:ph idx="1"/>
          </p:nvPr>
        </p:nvSpPr>
        <p:spPr>
          <a:xfrm>
            <a:off x="3810000" y="285729"/>
            <a:ext cx="6400800" cy="5840435"/>
          </a:xfrm>
        </p:spPr>
        <p:txBody>
          <a:bodyPr/>
          <a:lstStyle/>
          <a:p>
            <a:r>
              <a:rPr lang="ru-RU" dirty="0" smtClean="0"/>
              <a:t>Потенциальные </a:t>
            </a:r>
            <a:r>
              <a:rPr lang="ru-RU" dirty="0"/>
              <a:t>возможности России для строительства</a:t>
            </a:r>
          </a:p>
          <a:p>
            <a:r>
              <a:rPr lang="ru-RU" dirty="0"/>
              <a:t>социального </a:t>
            </a:r>
            <a:r>
              <a:rPr lang="ru-RU" dirty="0" smtClean="0"/>
              <a:t>государства-</a:t>
            </a:r>
            <a:endParaRPr lang="ru-RU" dirty="0"/>
          </a:p>
          <a:p>
            <a:endParaRPr lang="ru-RU" altLang="ru-RU" dirty="0" smtClean="0"/>
          </a:p>
          <a:p>
            <a:r>
              <a:rPr lang="ru-RU" altLang="ru-RU" b="1" dirty="0" smtClean="0"/>
              <a:t>Стратегия борьбы с бедностью</a:t>
            </a:r>
          </a:p>
          <a:p>
            <a:r>
              <a:rPr lang="ru-RU" dirty="0" smtClean="0"/>
              <a:t>Ученика (</a:t>
            </a:r>
            <a:r>
              <a:rPr lang="ru-RU" dirty="0" err="1" smtClean="0"/>
              <a:t>цы</a:t>
            </a:r>
            <a:r>
              <a:rPr lang="ru-RU" dirty="0" smtClean="0"/>
              <a:t>) 11 класса</a:t>
            </a:r>
          </a:p>
          <a:p>
            <a:r>
              <a:rPr lang="ru-RU" dirty="0" smtClean="0"/>
              <a:t> МАОУ СОШ №35</a:t>
            </a:r>
          </a:p>
          <a:p>
            <a:endParaRPr lang="ru-RU" dirty="0" smtClean="0"/>
          </a:p>
          <a:p>
            <a:r>
              <a:rPr lang="ru-RU" dirty="0" smtClean="0"/>
              <a:t>ЦЕЛЬ, задачи, мин.5 пунктов и планируемый результат и источники финансирования</a:t>
            </a:r>
          </a:p>
          <a:p>
            <a:endParaRPr lang="ru-RU" dirty="0" smtClean="0"/>
          </a:p>
          <a:p>
            <a:pPr marL="0" indent="0">
              <a:buNone/>
            </a:pPr>
            <a:r>
              <a:rPr lang="ru-RU" dirty="0"/>
              <a:t> </a:t>
            </a:r>
            <a:r>
              <a:rPr lang="ru-RU" dirty="0" smtClean="0"/>
              <a:t>           Д.З. п 14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79986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31504" y="116633"/>
            <a:ext cx="9036496" cy="4525963"/>
          </a:xfrm>
        </p:spPr>
        <p:txBody>
          <a:bodyPr/>
          <a:lstStyle/>
          <a:p>
            <a:r>
              <a:rPr lang="ru-RU" sz="2400" b="1" dirty="0"/>
              <a:t>Острота </a:t>
            </a:r>
            <a:r>
              <a:rPr lang="ru-RU" sz="2400" b="1" dirty="0"/>
              <a:t>социальных проблем породила огромное количество дискуссий </a:t>
            </a:r>
            <a:r>
              <a:rPr lang="ru-RU" sz="2400" b="1" dirty="0"/>
              <a:t>и различных </a:t>
            </a:r>
            <a:r>
              <a:rPr lang="ru-RU" sz="2400" b="1" dirty="0"/>
              <a:t>точек зрения на их причины. Выскажите </a:t>
            </a:r>
            <a:r>
              <a:rPr lang="ru-RU" sz="2400" b="1" dirty="0"/>
              <a:t> свою </a:t>
            </a:r>
            <a:r>
              <a:rPr lang="ru-RU" sz="2400" b="1" dirty="0"/>
              <a:t>позицию.</a:t>
            </a:r>
          </a:p>
          <a:p>
            <a:r>
              <a:rPr lang="ru-RU" sz="2800" b="1" dirty="0"/>
              <a:t>• </a:t>
            </a:r>
            <a:r>
              <a:rPr lang="ru-RU" sz="2800" b="1" dirty="0"/>
              <a:t>• Для ликвидации социальных проблем необходимо принять </a:t>
            </a:r>
            <a:r>
              <a:rPr lang="ru-RU" sz="2800" b="1" dirty="0"/>
              <a:t>закон, по </a:t>
            </a:r>
            <a:r>
              <a:rPr lang="ru-RU" sz="2800" b="1" dirty="0"/>
              <a:t>которому богатые должны будут делиться с бедными.</a:t>
            </a:r>
          </a:p>
          <a:p>
            <a:r>
              <a:rPr lang="ru-RU" sz="2800" b="1" dirty="0"/>
              <a:t>• • Нет социальных проблем, есть проблемы людей, не умеющих и </a:t>
            </a:r>
            <a:r>
              <a:rPr lang="ru-RU" sz="2800" b="1" dirty="0"/>
              <a:t>не желающих </a:t>
            </a:r>
            <a:r>
              <a:rPr lang="ru-RU" sz="2800" b="1" dirty="0"/>
              <a:t>трудиться.</a:t>
            </a:r>
          </a:p>
          <a:p>
            <a:r>
              <a:rPr lang="ru-RU" sz="2800" b="1" dirty="0"/>
              <a:t> </a:t>
            </a:r>
            <a:r>
              <a:rPr lang="ru-RU" sz="2800" b="1" dirty="0"/>
              <a:t>       «Мир</a:t>
            </a:r>
            <a:r>
              <a:rPr lang="ru-RU" sz="2800" b="1" dirty="0"/>
              <a:t>, в котором все люди свободны и равны, был бы земным </a:t>
            </a:r>
            <a:r>
              <a:rPr lang="ru-RU" sz="2800" b="1" dirty="0"/>
              <a:t>раем. Создать </a:t>
            </a:r>
            <a:r>
              <a:rPr lang="ru-RU" sz="2800" b="1" dirty="0"/>
              <a:t>такой мир трудно; но, оказавшись перед выбором, мы </a:t>
            </a:r>
            <a:r>
              <a:rPr lang="ru-RU" sz="2800" b="1" dirty="0"/>
              <a:t>должны поставить </a:t>
            </a:r>
            <a:r>
              <a:rPr lang="ru-RU" sz="2800" b="1" dirty="0"/>
              <a:t>свободу выше равенства» (Карл Поппер (1902—1944), </a:t>
            </a:r>
            <a:r>
              <a:rPr lang="ru-RU" sz="2800" b="1" dirty="0"/>
              <a:t>западный философ).</a:t>
            </a:r>
            <a:endParaRPr lang="ru-RU" sz="2800" b="1" dirty="0"/>
          </a:p>
        </p:txBody>
      </p:sp>
    </p:spTree>
    <p:extLst>
      <p:ext uri="{BB962C8B-B14F-4D97-AF65-F5344CB8AC3E}">
        <p14:creationId xmlns:p14="http://schemas.microsoft.com/office/powerpoint/2010/main" val="470114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Домашняя работа: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П.14, ПОС №3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32195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re 1"/>
          <p:cNvSpPr>
            <a:spLocks noGrp="1"/>
          </p:cNvSpPr>
          <p:nvPr>
            <p:ph type="title"/>
          </p:nvPr>
        </p:nvSpPr>
        <p:spPr>
          <a:xfrm>
            <a:off x="1524000" y="0"/>
            <a:ext cx="8686800" cy="2214554"/>
          </a:xfrm>
        </p:spPr>
        <p:txBody>
          <a:bodyPr/>
          <a:lstStyle/>
          <a:p>
            <a:r>
              <a:rPr lang="ru-RU" dirty="0" smtClean="0">
                <a:solidFill>
                  <a:srgbClr val="FFFF00"/>
                </a:solidFill>
              </a:rPr>
              <a:t>ЦЕЛЬ - успешная сдача </a:t>
            </a:r>
            <a:r>
              <a:rPr lang="ru-RU" dirty="0" smtClean="0">
                <a:solidFill>
                  <a:srgbClr val="FFFF00"/>
                </a:solidFill>
              </a:rPr>
              <a:t>ЕГЭ</a:t>
            </a:r>
            <a:br>
              <a:rPr lang="ru-RU" dirty="0" smtClean="0">
                <a:solidFill>
                  <a:srgbClr val="FFFF00"/>
                </a:solidFill>
              </a:rPr>
            </a:br>
            <a:r>
              <a:rPr lang="ru-RU" dirty="0" smtClean="0">
                <a:solidFill>
                  <a:srgbClr val="FFFF00"/>
                </a:solidFill>
              </a:rPr>
              <a:t>ЗУХ</a:t>
            </a:r>
            <a:r>
              <a:rPr lang="ru-RU" dirty="0" smtClean="0">
                <a:solidFill>
                  <a:srgbClr val="FFFF00"/>
                </a:solidFill>
              </a:rPr>
              <a:t/>
            </a:r>
            <a:br>
              <a:rPr lang="ru-RU" dirty="0" smtClean="0">
                <a:solidFill>
                  <a:srgbClr val="FFFF00"/>
                </a:solidFill>
              </a:rPr>
            </a:br>
            <a:endParaRPr lang="fr-FR" altLang="ru-RU" dirty="0" smtClean="0">
              <a:solidFill>
                <a:schemeClr val="bg1"/>
              </a:solidFill>
            </a:endParaRPr>
          </a:p>
        </p:txBody>
      </p:sp>
      <p:sp>
        <p:nvSpPr>
          <p:cNvPr id="5123" name="Espace réservé du contenu 2"/>
          <p:cNvSpPr>
            <a:spLocks noGrp="1"/>
          </p:cNvSpPr>
          <p:nvPr>
            <p:ph idx="1"/>
          </p:nvPr>
        </p:nvSpPr>
        <p:spPr>
          <a:xfrm>
            <a:off x="1309654" y="6000769"/>
            <a:ext cx="9787006" cy="454007"/>
          </a:xfrm>
        </p:spPr>
        <p:txBody>
          <a:bodyPr/>
          <a:lstStyle/>
          <a:p>
            <a:pPr lvl="0"/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1341904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05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105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2_105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3_105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4_105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5_105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6_105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7_105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8_105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9_105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10_105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3.xml><?xml version="1.0" encoding="utf-8"?>
<a:theme xmlns:a="http://schemas.openxmlformats.org/drawingml/2006/main" name="11_105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4.xml><?xml version="1.0" encoding="utf-8"?>
<a:theme xmlns:a="http://schemas.openxmlformats.org/drawingml/2006/main" name="12_105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389</Words>
  <Application>Microsoft Office PowerPoint</Application>
  <PresentationFormat>Широкоэкранный</PresentationFormat>
  <Paragraphs>88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14</vt:i4>
      </vt:variant>
      <vt:variant>
        <vt:lpstr>Заголовки слайдов</vt:lpstr>
      </vt:variant>
      <vt:variant>
        <vt:i4>15</vt:i4>
      </vt:variant>
    </vt:vector>
  </HeadingPairs>
  <TitlesOfParts>
    <vt:vector size="33" baseType="lpstr">
      <vt:lpstr>Arial</vt:lpstr>
      <vt:lpstr>Calibri</vt:lpstr>
      <vt:lpstr>Calibri Light</vt:lpstr>
      <vt:lpstr>Times New Roman</vt:lpstr>
      <vt:lpstr>Тема Office</vt:lpstr>
      <vt:lpstr>105</vt:lpstr>
      <vt:lpstr>1_105</vt:lpstr>
      <vt:lpstr>2_105</vt:lpstr>
      <vt:lpstr>3_105</vt:lpstr>
      <vt:lpstr>4_105</vt:lpstr>
      <vt:lpstr>5_105</vt:lpstr>
      <vt:lpstr>6_105</vt:lpstr>
      <vt:lpstr>7_105</vt:lpstr>
      <vt:lpstr>8_105</vt:lpstr>
      <vt:lpstr>9_105</vt:lpstr>
      <vt:lpstr>10_105</vt:lpstr>
      <vt:lpstr>11_105</vt:lpstr>
      <vt:lpstr>12_105</vt:lpstr>
      <vt:lpstr>Социальное развитие российского общества 2 урок  Учитель истории и обществознания  Лазарева Елена Валерьевн</vt:lpstr>
      <vt:lpstr>Презентация PowerPoint</vt:lpstr>
      <vt:lpstr> *  ЦЕЛЬ -  Изучение структуры и тенденций развития современного российского общества.  Выявление проблем и поиск путей решения   </vt:lpstr>
      <vt:lpstr>Презентация PowerPoint</vt:lpstr>
      <vt:lpstr>Тенденции развития социальных отношений? (стр 143 - выписать ) </vt:lpstr>
      <vt:lpstr> </vt:lpstr>
      <vt:lpstr>Задачи: </vt:lpstr>
      <vt:lpstr>Социальная политика нашего государства (работа с Конституцией)</vt:lpstr>
      <vt:lpstr>КОНСТИТУЦИОННЫЕ ОСНОВЫ  СОЦИАЛЬНОЙ ПОЛИТИКИ.</vt:lpstr>
      <vt:lpstr> </vt:lpstr>
      <vt:lpstr> </vt:lpstr>
      <vt:lpstr> </vt:lpstr>
      <vt:lpstr>Презентация PowerPoint</vt:lpstr>
      <vt:lpstr>Домашняя работа:</vt:lpstr>
      <vt:lpstr>ЦЕЛЬ - успешная сдача ЕГЭ ЗУХ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Социальное развитие российского общества 2 урок  Учитель истории и обществознания  Лазарева Елена Валерьевн</dc:title>
  <dc:creator>USER</dc:creator>
  <cp:lastModifiedBy>USER</cp:lastModifiedBy>
  <cp:revision>2</cp:revision>
  <dcterms:created xsi:type="dcterms:W3CDTF">2018-11-30T18:33:40Z</dcterms:created>
  <dcterms:modified xsi:type="dcterms:W3CDTF">2018-11-30T18:34:59Z</dcterms:modified>
</cp:coreProperties>
</file>