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309" r:id="rId2"/>
    <p:sldId id="313" r:id="rId3"/>
    <p:sldId id="314" r:id="rId4"/>
    <p:sldId id="315" r:id="rId5"/>
    <p:sldId id="316" r:id="rId6"/>
    <p:sldId id="317" r:id="rId7"/>
    <p:sldId id="276" r:id="rId8"/>
    <p:sldId id="271" r:id="rId9"/>
    <p:sldId id="269" r:id="rId10"/>
    <p:sldId id="272" r:id="rId11"/>
    <p:sldId id="264" r:id="rId12"/>
    <p:sldId id="284" r:id="rId13"/>
    <p:sldId id="283" r:id="rId14"/>
    <p:sldId id="282" r:id="rId15"/>
    <p:sldId id="281" r:id="rId16"/>
    <p:sldId id="273" r:id="rId17"/>
    <p:sldId id="270" r:id="rId18"/>
    <p:sldId id="268" r:id="rId19"/>
    <p:sldId id="261" r:id="rId20"/>
    <p:sldId id="256" r:id="rId21"/>
    <p:sldId id="275" r:id="rId22"/>
    <p:sldId id="259" r:id="rId23"/>
    <p:sldId id="260" r:id="rId24"/>
    <p:sldId id="285" r:id="rId25"/>
    <p:sldId id="263" r:id="rId26"/>
    <p:sldId id="262" r:id="rId27"/>
    <p:sldId id="287" r:id="rId28"/>
    <p:sldId id="286" r:id="rId29"/>
    <p:sldId id="288" r:id="rId30"/>
    <p:sldId id="289" r:id="rId31"/>
    <p:sldId id="294" r:id="rId32"/>
    <p:sldId id="295" r:id="rId33"/>
    <p:sldId id="296" r:id="rId34"/>
    <p:sldId id="300" r:id="rId35"/>
    <p:sldId id="301" r:id="rId36"/>
    <p:sldId id="302" r:id="rId37"/>
    <p:sldId id="303" r:id="rId38"/>
    <p:sldId id="304" r:id="rId39"/>
    <p:sldId id="306" r:id="rId40"/>
    <p:sldId id="307" r:id="rId41"/>
    <p:sldId id="308" r:id="rId42"/>
    <p:sldId id="310" r:id="rId43"/>
    <p:sldId id="311" r:id="rId44"/>
    <p:sldId id="318" r:id="rId45"/>
    <p:sldId id="312" r:id="rId46"/>
    <p:sldId id="291" r:id="rId47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DB8"/>
    <a:srgbClr val="0000FF"/>
    <a:srgbClr val="CC0000"/>
    <a:srgbClr val="0066FF"/>
    <a:srgbClr val="9900FF"/>
    <a:srgbClr val="CC3300"/>
    <a:srgbClr val="00FF00"/>
    <a:srgbClr val="009900"/>
    <a:srgbClr val="CC00FF"/>
    <a:srgbClr val="190EA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00" autoAdjust="0"/>
  </p:normalViewPr>
  <p:slideViewPr>
    <p:cSldViewPr>
      <p:cViewPr varScale="1">
        <p:scale>
          <a:sx n="81" d="100"/>
          <a:sy n="81" d="100"/>
        </p:scale>
        <p:origin x="-7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762"/>
    </p:cViewPr>
  </p:sorterViewPr>
  <p:notesViewPr>
    <p:cSldViewPr>
      <p:cViewPr varScale="1">
        <p:scale>
          <a:sx n="62" d="100"/>
          <a:sy n="62" d="100"/>
        </p:scale>
        <p:origin x="-1464" y="-84"/>
      </p:cViewPr>
      <p:guideLst>
        <p:guide orient="horz" pos="3156"/>
        <p:guide pos="216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90808-933F-404F-B1FD-682B8D45C7C4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E825A-1C35-4840-B2D8-96BD8AF1A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825A-1C35-4840-B2D8-96BD8AF1A21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825A-1C35-4840-B2D8-96BD8AF1A21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825A-1C35-4840-B2D8-96BD8AF1A21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825A-1C35-4840-B2D8-96BD8AF1A21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825A-1C35-4840-B2D8-96BD8AF1A21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825A-1C35-4840-B2D8-96BD8AF1A21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825A-1C35-4840-B2D8-96BD8AF1A21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825A-1C35-4840-B2D8-96BD8AF1A213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7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 advClick="0" advTm="7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7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7000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____________Microsoft_Office_PowerPoint1.pptx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3" y="980728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МКУ «Закаменское районное управление образования»</a:t>
            </a:r>
          </a:p>
          <a:p>
            <a:pPr algn="ctr"/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МБОУ «СОШ №4 г.Закаменск»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672" y="2564904"/>
            <a:ext cx="62646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Кадетство-особое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детство!</a:t>
            </a:r>
          </a:p>
          <a:p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Военно-патриотический клуб « Рубеж »</a:t>
            </a:r>
          </a:p>
          <a:p>
            <a:pPr algn="ctr"/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Руководитель: Б.Д.Базаров,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преподаватель ОБЖ.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5373216"/>
            <a:ext cx="2089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00FF"/>
                </a:solidFill>
              </a:rPr>
              <a:t>( хроника событий)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7145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700808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23528" y="260648"/>
          <a:ext cx="8568952" cy="6192688"/>
        </p:xfrm>
        <a:graphic>
          <a:graphicData uri="http://schemas.openxmlformats.org/presentationml/2006/ole">
            <p:oleObj spid="_x0000_s1028" name="Презентация" r:id="rId5" imgW="4569445" imgH="3426611" progId="PowerPoint.Show.12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63688" y="1700808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2009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г.  Первые кадеты. В начале славных дел!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me\Desktop\фото каде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03648" y="5517232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Знакомство  с вооружением отдела милиции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ome\Desktop\фото с кадет.классом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6712"/>
            <a:ext cx="8640960" cy="504056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1340768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2010г.  Впервые на Параде Победы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ome\Desktop\фото с кадет.классом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8496943" cy="5400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87624" y="126876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5733256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Так мы начинали!</a:t>
            </a:r>
            <a:endParaRPr lang="ru-RU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Home\Desktop\IMG_38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Мои документы\Фото  Убашеевой\фото Кадеты (2)\Старшие кадеты на парад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1999"/>
            <a:ext cx="9144000" cy="6096001"/>
          </a:xfrm>
          <a:prstGeom prst="rect">
            <a:avLst/>
          </a:prstGeom>
          <a:noFill/>
        </p:spPr>
      </p:pic>
      <p:pic>
        <p:nvPicPr>
          <p:cNvPr id="5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3" cstate="print"/>
          <a:srcRect l="17780" r="27400"/>
          <a:stretch>
            <a:fillRect/>
          </a:stretch>
        </p:blipFill>
        <p:spPr bwMode="auto">
          <a:xfrm>
            <a:off x="179512" y="5661248"/>
            <a:ext cx="1512168" cy="100811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9552" y="260648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Такими мы стали!  1 кадетский взвод на Параде Победы.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214290"/>
            <a:ext cx="8715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  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КАДЕТСКИЙ  ВЗВОД  В  ДЕНЬ  ЗНАНИЙ</a:t>
            </a:r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9144000" cy="6851597"/>
            <a:chOff x="0" y="6403"/>
            <a:chExt cx="9144000" cy="6851597"/>
          </a:xfrm>
        </p:grpSpPr>
        <p:pic>
          <p:nvPicPr>
            <p:cNvPr id="2050" name="Picture 2" descr="100_13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403"/>
              <a:ext cx="9144000" cy="6851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6228184" y="4941168"/>
              <a:ext cx="2736304" cy="1728192"/>
            </a:xfrm>
            <a:prstGeom prst="rect">
              <a:avLst/>
            </a:prstGeom>
            <a:noFill/>
          </p:spPr>
        </p:pic>
      </p:grpSp>
      <p:sp>
        <p:nvSpPr>
          <p:cNvPr id="6" name="TextBox 5"/>
          <p:cNvSpPr txBox="1"/>
          <p:nvPr/>
        </p:nvSpPr>
        <p:spPr>
          <a:xfrm>
            <a:off x="1331640" y="980728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Новое пополнение  кадетских рядов.  2 взвод.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42852"/>
            <a:ext cx="1041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   С  ГОРДОСТЬЮ  СМОТРЮ  НА  РОДИНУ  СВОЮ…</a:t>
            </a:r>
          </a:p>
          <a:p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0"/>
            <a:ext cx="9152546" cy="6858000"/>
            <a:chOff x="0" y="0"/>
            <a:chExt cx="9152546" cy="6858000"/>
          </a:xfrm>
        </p:grpSpPr>
        <p:pic>
          <p:nvPicPr>
            <p:cNvPr id="1026" name="Picture 2" descr="100_108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52546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6228184" y="4941168"/>
              <a:ext cx="2736304" cy="172819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фото Кадеты (2)\_DSC0132.JPG"/>
          <p:cNvPicPr>
            <a:picLocks noChangeAspect="1" noChangeArrowheads="1"/>
          </p:cNvPicPr>
          <p:nvPr/>
        </p:nvPicPr>
        <p:blipFill>
          <a:blip r:embed="rId2" cstate="print"/>
          <a:srcRect l="26183" t="10473"/>
          <a:stretch>
            <a:fillRect/>
          </a:stretch>
        </p:blipFill>
        <p:spPr bwMode="auto">
          <a:xfrm>
            <a:off x="5143504" y="3623398"/>
            <a:ext cx="4000496" cy="3234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D:\фото Кадеты (2)\Старшие кадеты на парад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619496"/>
            <a:ext cx="4857752" cy="3238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D:\фото Кадеты (2)\Мл кадеты на парад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357166"/>
            <a:ext cx="4857783" cy="3238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0" descr="9 мая вечный огонь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14290"/>
            <a:ext cx="1277937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гергиевская лент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63495">
            <a:off x="7339677" y="238275"/>
            <a:ext cx="1409321" cy="140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500166" y="214290"/>
            <a:ext cx="607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  МАЯ !     ПАРАД    ПОБЕДЫ !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7" cstate="print"/>
          <a:srcRect l="17780" r="27400"/>
          <a:stretch>
            <a:fillRect/>
          </a:stretch>
        </p:blipFill>
        <p:spPr bwMode="auto">
          <a:xfrm>
            <a:off x="7308304" y="1844824"/>
            <a:ext cx="1512168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Фотограф\100_1462.JPG"/>
          <p:cNvPicPr>
            <a:picLocks noChangeAspect="1" noChangeArrowheads="1"/>
          </p:cNvPicPr>
          <p:nvPr/>
        </p:nvPicPr>
        <p:blipFill>
          <a:blip r:embed="rId3" cstate="print"/>
          <a:srcRect r="16495" b="16001"/>
          <a:stretch>
            <a:fillRect/>
          </a:stretch>
        </p:blipFill>
        <p:spPr bwMode="auto">
          <a:xfrm>
            <a:off x="2267744" y="0"/>
            <a:ext cx="4207487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2" name="Picture 6" descr="D:\Фотограф\100_1469.JPG"/>
          <p:cNvPicPr>
            <a:picLocks noChangeAspect="1" noChangeArrowheads="1"/>
          </p:cNvPicPr>
          <p:nvPr/>
        </p:nvPicPr>
        <p:blipFill>
          <a:blip r:embed="rId4" cstate="print"/>
          <a:srcRect l="25500" t="17087" r="6206" b="16478"/>
          <a:stretch>
            <a:fillRect/>
          </a:stretch>
        </p:blipFill>
        <p:spPr bwMode="auto">
          <a:xfrm>
            <a:off x="827584" y="3212976"/>
            <a:ext cx="4040068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D:\Фотограф\100_1463.JPG"/>
          <p:cNvPicPr>
            <a:picLocks noChangeAspect="1" noChangeArrowheads="1"/>
          </p:cNvPicPr>
          <p:nvPr/>
        </p:nvPicPr>
        <p:blipFill>
          <a:blip r:embed="rId5" cstate="print"/>
          <a:srcRect l="41460" t="37689" r="30085" b="14915"/>
          <a:stretch>
            <a:fillRect/>
          </a:stretch>
        </p:blipFill>
        <p:spPr bwMode="auto">
          <a:xfrm>
            <a:off x="5652120" y="3140968"/>
            <a:ext cx="2555781" cy="318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6" cstate="print"/>
          <a:srcRect l="17780" r="27400"/>
          <a:stretch>
            <a:fillRect/>
          </a:stretch>
        </p:blipFill>
        <p:spPr bwMode="auto">
          <a:xfrm>
            <a:off x="7020272" y="1484784"/>
            <a:ext cx="1512168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6072230" cy="857256"/>
          </a:xfrm>
        </p:spPr>
        <p:txBody>
          <a:bodyPr>
            <a:normAutofit fontScale="90000"/>
          </a:bodyPr>
          <a:lstStyle/>
          <a:p>
            <a:r>
              <a:rPr lang="ru-RU" sz="3000" b="1" dirty="0" smtClean="0">
                <a:solidFill>
                  <a:srgbClr val="800000"/>
                </a:solidFill>
              </a:rPr>
              <a:t>Поездка в Бичуру на казачий фестиваль</a:t>
            </a:r>
            <a:endParaRPr lang="ru-RU" sz="3000" b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2100" y="4857760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У казачьей избы</a:t>
            </a:r>
            <a:endParaRPr lang="ru-RU" sz="3600" b="1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7686" y="6000768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Конная подготовка</a:t>
            </a:r>
            <a:endParaRPr lang="ru-RU" sz="3600" b="1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" name="Picture 2" descr="i:\Рабочий стол\кадеты\Бчура\норм\Foto=)-22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785926"/>
            <a:ext cx="4143404" cy="49107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 l="23813" t="19844" r="7726" b="12687"/>
          <a:stretch>
            <a:fillRect/>
          </a:stretch>
        </p:blipFill>
        <p:spPr bwMode="auto">
          <a:xfrm>
            <a:off x="3491880" y="980728"/>
            <a:ext cx="5404074" cy="39943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4" cstate="print"/>
          <a:srcRect l="17780" r="27400"/>
          <a:stretch>
            <a:fillRect/>
          </a:stretch>
        </p:blipFill>
        <p:spPr bwMode="auto">
          <a:xfrm>
            <a:off x="0" y="404664"/>
            <a:ext cx="1512168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6072230" cy="857256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800000"/>
                </a:solidFill>
              </a:rPr>
              <a:t>Поездка в Бичуру</a:t>
            </a:r>
            <a:endParaRPr lang="ru-RU" sz="3000" b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5715016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Встреча делегации</a:t>
            </a:r>
            <a:endParaRPr lang="ru-RU" sz="3600" b="1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3438" y="857232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На пароме через </a:t>
            </a:r>
          </a:p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Селенгу</a:t>
            </a:r>
            <a:endParaRPr lang="ru-RU" sz="3600" b="1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6789" t="31750" r="10703" b="16656"/>
          <a:stretch>
            <a:fillRect/>
          </a:stretch>
        </p:blipFill>
        <p:spPr bwMode="auto">
          <a:xfrm rot="21203697">
            <a:off x="440342" y="1192747"/>
            <a:ext cx="4633655" cy="28684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 l="26789" t="27781" r="13679" b="16656"/>
          <a:stretch>
            <a:fillRect/>
          </a:stretch>
        </p:blipFill>
        <p:spPr bwMode="auto">
          <a:xfrm>
            <a:off x="4173988" y="2928934"/>
            <a:ext cx="4561827" cy="31932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21529164" lon="1487978" rev="21498217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6072230" cy="857256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800000"/>
                </a:solidFill>
              </a:rPr>
              <a:t>Поездка в Кяхту</a:t>
            </a:r>
            <a:endParaRPr lang="ru-RU" sz="3000" b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0562" y="857232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Прием грязевых ванн в </a:t>
            </a:r>
            <a:r>
              <a:rPr lang="ru-RU" sz="3600" b="1" dirty="0" err="1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Киране</a:t>
            </a:r>
            <a:endParaRPr lang="ru-RU" sz="3600" b="1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24" y="5500702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У памятника </a:t>
            </a:r>
          </a:p>
          <a:p>
            <a:pPr algn="r"/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Н.А. Бестужеву</a:t>
            </a:r>
            <a:endParaRPr lang="ru-RU" sz="3600" b="1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9" name="Picture 2" descr="100713-13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57470">
            <a:off x="468834" y="999144"/>
            <a:ext cx="4143404" cy="3314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Picture 4" descr="100_1225"/>
          <p:cNvPicPr>
            <a:picLocks noChangeAspect="1" noChangeArrowheads="1"/>
          </p:cNvPicPr>
          <p:nvPr/>
        </p:nvPicPr>
        <p:blipFill>
          <a:blip r:embed="rId3" cstate="print"/>
          <a:srcRect l="12401" t="4146" r="16291"/>
          <a:stretch>
            <a:fillRect/>
          </a:stretch>
        </p:blipFill>
        <p:spPr bwMode="auto">
          <a:xfrm rot="274665">
            <a:off x="4577006" y="2718808"/>
            <a:ext cx="3839517" cy="38592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6072230" cy="1071570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800000"/>
                </a:solidFill>
              </a:rPr>
              <a:t>Поездка в Кяхту</a:t>
            </a:r>
            <a:endParaRPr lang="ru-RU" sz="3000" b="1" dirty="0">
              <a:solidFill>
                <a:srgbClr val="800000"/>
              </a:solidFill>
            </a:endParaRPr>
          </a:p>
        </p:txBody>
      </p:sp>
      <p:pic>
        <p:nvPicPr>
          <p:cNvPr id="7" name="Picture 5" descr="100_1272"/>
          <p:cNvPicPr>
            <a:picLocks noChangeAspect="1" noChangeArrowheads="1"/>
          </p:cNvPicPr>
          <p:nvPr/>
        </p:nvPicPr>
        <p:blipFill>
          <a:blip r:embed="rId2" cstate="print"/>
          <a:srcRect l="22263" r="23942"/>
          <a:stretch>
            <a:fillRect/>
          </a:stretch>
        </p:blipFill>
        <p:spPr bwMode="auto">
          <a:xfrm rot="21339969">
            <a:off x="1126397" y="978370"/>
            <a:ext cx="3023408" cy="42113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Picture 5" descr="фото00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2368">
            <a:off x="4681528" y="1861331"/>
            <a:ext cx="3898081" cy="47274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142844" y="4572008"/>
            <a:ext cx="346761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У храма </a:t>
            </a:r>
          </a:p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Ксении Блаженной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857232"/>
            <a:ext cx="30075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В музее Кяхты </a:t>
            </a:r>
          </a:p>
          <a:p>
            <a:r>
              <a:rPr lang="ru-RU" sz="36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(у пулемета)</a:t>
            </a: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фото Кадеты (2)\DSCF0879.JPG"/>
          <p:cNvPicPr>
            <a:picLocks noChangeAspect="1" noChangeArrowheads="1"/>
          </p:cNvPicPr>
          <p:nvPr/>
        </p:nvPicPr>
        <p:blipFill>
          <a:blip r:embed="rId2" cstate="print"/>
          <a:srcRect l="4069" t="6976" r="2616" b="10465"/>
          <a:stretch>
            <a:fillRect/>
          </a:stretch>
        </p:blipFill>
        <p:spPr bwMode="auto">
          <a:xfrm>
            <a:off x="0" y="3357562"/>
            <a:ext cx="5275307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D:\фото Кадеты (2)\Поедка в У-У  на базу ОМОН а в 2010 г.JPG"/>
          <p:cNvPicPr>
            <a:picLocks noChangeAspect="1" noChangeArrowheads="1"/>
          </p:cNvPicPr>
          <p:nvPr/>
        </p:nvPicPr>
        <p:blipFill>
          <a:blip r:embed="rId3" cstate="print"/>
          <a:srcRect t="9596"/>
          <a:stretch>
            <a:fillRect/>
          </a:stretch>
        </p:blipFill>
        <p:spPr bwMode="auto">
          <a:xfrm>
            <a:off x="4071934" y="0"/>
            <a:ext cx="5068472" cy="3436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928670"/>
            <a:ext cx="4286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Летняя поездка</a:t>
            </a:r>
          </a:p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на базу</a:t>
            </a:r>
          </a:p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бурятского </a:t>
            </a:r>
            <a:r>
              <a:rPr lang="ru-RU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ОМОНа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4" cstate="print"/>
          <a:srcRect l="17780" r="27400"/>
          <a:stretch>
            <a:fillRect/>
          </a:stretch>
        </p:blipFill>
        <p:spPr bwMode="auto">
          <a:xfrm>
            <a:off x="6012160" y="4293096"/>
            <a:ext cx="2376264" cy="158417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фото Кадеты (2)\золот эполет 2012.JPG"/>
          <p:cNvPicPr>
            <a:picLocks noChangeAspect="1" noChangeArrowheads="1"/>
          </p:cNvPicPr>
          <p:nvPr/>
        </p:nvPicPr>
        <p:blipFill>
          <a:blip r:embed="rId2" cstate="print"/>
          <a:srcRect t="3335" b="14634"/>
          <a:stretch>
            <a:fillRect/>
          </a:stretch>
        </p:blipFill>
        <p:spPr bwMode="auto">
          <a:xfrm>
            <a:off x="0" y="3571877"/>
            <a:ext cx="6008929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D:\фото Кадеты (2)\2012 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1970" y="0"/>
            <a:ext cx="4822030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D:\фото Кадеты (2)\шеврон заб казач вой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0"/>
            <a:ext cx="2628900" cy="28575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084168" y="3429000"/>
            <a:ext cx="2808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Всероссийском</a:t>
            </a:r>
          </a:p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фестивале кадетских корпусов, клубов «ЗОЛОТОЙ  ЭПОЛЕТ»!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фото Кадеты (2)\золот эполет практ за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07716" cy="307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D:\фото Кадеты (2)\золот аполет практ занятие.JPG"/>
          <p:cNvPicPr>
            <a:picLocks noChangeAspect="1" noChangeArrowheads="1"/>
          </p:cNvPicPr>
          <p:nvPr/>
        </p:nvPicPr>
        <p:blipFill>
          <a:blip r:embed="rId3" cstate="print"/>
          <a:srcRect l="21568" t="8236" r="12549" b="3529"/>
          <a:stretch>
            <a:fillRect/>
          </a:stretch>
        </p:blipFill>
        <p:spPr bwMode="auto">
          <a:xfrm>
            <a:off x="4572000" y="2775883"/>
            <a:ext cx="4572000" cy="4082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500562" y="642918"/>
            <a:ext cx="4643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ВСЕРОССИЙСКИЙ  КОНКУРС</a:t>
            </a:r>
          </a:p>
          <a:p>
            <a:pPr algn="ctr"/>
            <a:endParaRPr lang="ru-RU" sz="2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«ЗОЛОТОЙ  ЭПОЛЕТ» </a:t>
            </a:r>
          </a:p>
          <a:p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3929066"/>
            <a:ext cx="428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ПРАКТИЧЕСКИЕ  ЗАНЯТИЯ.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4" cstate="print"/>
          <a:srcRect l="17780" r="27400"/>
          <a:stretch>
            <a:fillRect/>
          </a:stretch>
        </p:blipFill>
        <p:spPr bwMode="auto">
          <a:xfrm>
            <a:off x="1259632" y="5085183"/>
            <a:ext cx="2088232" cy="139215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Фотограф\100_1515.JPG"/>
          <p:cNvPicPr>
            <a:picLocks noChangeAspect="1" noChangeArrowheads="1"/>
          </p:cNvPicPr>
          <p:nvPr/>
        </p:nvPicPr>
        <p:blipFill>
          <a:blip r:embed="rId2" cstate="print"/>
          <a:srcRect l="18991" b="14752"/>
          <a:stretch>
            <a:fillRect/>
          </a:stretch>
        </p:blipFill>
        <p:spPr bwMode="auto">
          <a:xfrm>
            <a:off x="467544" y="-1"/>
            <a:ext cx="3890142" cy="3064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D:\Фотограф\100_1517.JPG"/>
          <p:cNvPicPr>
            <a:picLocks noChangeAspect="1" noChangeArrowheads="1"/>
          </p:cNvPicPr>
          <p:nvPr/>
        </p:nvPicPr>
        <p:blipFill>
          <a:blip r:embed="rId3" cstate="print"/>
          <a:srcRect l="11959" r="4327" b="16426"/>
          <a:stretch>
            <a:fillRect/>
          </a:stretch>
        </p:blipFill>
        <p:spPr bwMode="auto">
          <a:xfrm>
            <a:off x="4860032" y="188640"/>
            <a:ext cx="3816424" cy="2852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D:\Фотограф\100_1526.JPG"/>
          <p:cNvPicPr>
            <a:picLocks noChangeAspect="1" noChangeArrowheads="1"/>
          </p:cNvPicPr>
          <p:nvPr/>
        </p:nvPicPr>
        <p:blipFill>
          <a:blip r:embed="rId4" cstate="print"/>
          <a:srcRect l="21521" b="16820"/>
          <a:stretch>
            <a:fillRect/>
          </a:stretch>
        </p:blipFill>
        <p:spPr bwMode="auto">
          <a:xfrm>
            <a:off x="4932040" y="3602763"/>
            <a:ext cx="3816424" cy="3028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 descr="D:\Фотограф\100_1532.JPG"/>
          <p:cNvPicPr>
            <a:picLocks noChangeAspect="1" noChangeArrowheads="1"/>
          </p:cNvPicPr>
          <p:nvPr/>
        </p:nvPicPr>
        <p:blipFill>
          <a:blip r:embed="rId5" cstate="print"/>
          <a:srcRect l="13462" b="18287"/>
          <a:stretch>
            <a:fillRect/>
          </a:stretch>
        </p:blipFill>
        <p:spPr bwMode="auto">
          <a:xfrm>
            <a:off x="467544" y="3789040"/>
            <a:ext cx="3769209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214414" y="3071810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Посещение     стадиона    «Металлург»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28794" y="642918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40DB8"/>
                </a:solidFill>
                <a:latin typeface="Times New Roman" pitchFamily="18" charset="0"/>
                <a:cs typeface="Times New Roman" pitchFamily="18" charset="0"/>
              </a:rPr>
              <a:t>Команда 4 кадетского класса … </a:t>
            </a:r>
            <a:endParaRPr lang="ru-RU" sz="2400" b="1" i="1" dirty="0">
              <a:solidFill>
                <a:srgbClr val="040DB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0"/>
            <a:ext cx="9144000" cy="6858904"/>
            <a:chOff x="0" y="0"/>
            <a:chExt cx="9144000" cy="6858904"/>
          </a:xfrm>
        </p:grpSpPr>
        <p:pic>
          <p:nvPicPr>
            <p:cNvPr id="1026" name="Picture 2" descr="D:\ИГРЫ\DSC0061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58904"/>
            </a:xfrm>
            <a:prstGeom prst="rect">
              <a:avLst/>
            </a:prstGeom>
            <a:noFill/>
          </p:spPr>
        </p:pic>
        <p:pic>
          <p:nvPicPr>
            <p:cNvPr id="4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6228184" y="4941168"/>
              <a:ext cx="2736304" cy="172819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D:\ИГРЫ\DSC00610.JPG"/>
          <p:cNvPicPr>
            <a:picLocks noChangeAspect="1" noChangeArrowheads="1"/>
          </p:cNvPicPr>
          <p:nvPr/>
        </p:nvPicPr>
        <p:blipFill>
          <a:blip r:embed="rId2" cstate="print"/>
          <a:srcRect l="12393" t="16575" r="14017" b="14110"/>
          <a:stretch>
            <a:fillRect/>
          </a:stretch>
        </p:blipFill>
        <p:spPr bwMode="auto">
          <a:xfrm>
            <a:off x="395536" y="216024"/>
            <a:ext cx="4139903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7" name="Picture 5" descr="D:\ИГРЫ\DSC00637.JPG"/>
          <p:cNvPicPr>
            <a:picLocks noChangeAspect="1" noChangeArrowheads="1"/>
          </p:cNvPicPr>
          <p:nvPr/>
        </p:nvPicPr>
        <p:blipFill>
          <a:blip r:embed="rId3" cstate="print"/>
          <a:srcRect l="19928" t="21507" r="10204" b="12685"/>
          <a:stretch>
            <a:fillRect/>
          </a:stretch>
        </p:blipFill>
        <p:spPr bwMode="auto">
          <a:xfrm>
            <a:off x="4716016" y="332656"/>
            <a:ext cx="3974825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Picture 6" descr="D:\ИГРЫ\DSC00645.JPG"/>
          <p:cNvPicPr>
            <a:picLocks noChangeAspect="1" noChangeArrowheads="1"/>
          </p:cNvPicPr>
          <p:nvPr/>
        </p:nvPicPr>
        <p:blipFill>
          <a:blip r:embed="rId4" cstate="print"/>
          <a:srcRect l="10071" t="15888" r="10821" b="13689"/>
          <a:stretch>
            <a:fillRect/>
          </a:stretch>
        </p:blipFill>
        <p:spPr bwMode="auto">
          <a:xfrm>
            <a:off x="467543" y="3929066"/>
            <a:ext cx="3888081" cy="2596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9" name="Picture 7" descr="D:\ИГРЫ\DSC00650.JPG"/>
          <p:cNvPicPr>
            <a:picLocks noChangeAspect="1" noChangeArrowheads="1"/>
          </p:cNvPicPr>
          <p:nvPr/>
        </p:nvPicPr>
        <p:blipFill>
          <a:blip r:embed="rId5" cstate="print"/>
          <a:srcRect l="14155" t="4578" r="22319" b="33621"/>
          <a:stretch>
            <a:fillRect/>
          </a:stretch>
        </p:blipFill>
        <p:spPr bwMode="auto">
          <a:xfrm>
            <a:off x="4716016" y="3645024"/>
            <a:ext cx="4214811" cy="297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27584" y="2978368"/>
            <a:ext cx="76438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 День Здоровья»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6" cstate="print"/>
          <a:srcRect l="17780" r="27400"/>
          <a:stretch>
            <a:fillRect/>
          </a:stretch>
        </p:blipFill>
        <p:spPr bwMode="auto">
          <a:xfrm>
            <a:off x="7631832" y="5849888"/>
            <a:ext cx="1512168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Фотограф\100_1427.JPG"/>
          <p:cNvPicPr>
            <a:picLocks noChangeAspect="1" noChangeArrowheads="1"/>
          </p:cNvPicPr>
          <p:nvPr/>
        </p:nvPicPr>
        <p:blipFill>
          <a:blip r:embed="rId2" cstate="print"/>
          <a:srcRect r="11538" b="15225"/>
          <a:stretch>
            <a:fillRect/>
          </a:stretch>
        </p:blipFill>
        <p:spPr bwMode="auto">
          <a:xfrm>
            <a:off x="142844" y="3510166"/>
            <a:ext cx="4357148" cy="3125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D:\Фотограф\100_1425.JPG"/>
          <p:cNvPicPr>
            <a:picLocks noChangeAspect="1" noChangeArrowheads="1"/>
          </p:cNvPicPr>
          <p:nvPr/>
        </p:nvPicPr>
        <p:blipFill>
          <a:blip r:embed="rId3" cstate="print"/>
          <a:srcRect r="11319" b="17987"/>
          <a:stretch>
            <a:fillRect/>
          </a:stretch>
        </p:blipFill>
        <p:spPr bwMode="auto">
          <a:xfrm>
            <a:off x="4788024" y="188640"/>
            <a:ext cx="4264474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D:\Фотограф\100_1423.JPG"/>
          <p:cNvPicPr>
            <a:picLocks noChangeAspect="1" noChangeArrowheads="1"/>
          </p:cNvPicPr>
          <p:nvPr/>
        </p:nvPicPr>
        <p:blipFill>
          <a:blip r:embed="rId4" cstate="print"/>
          <a:srcRect t="2159" r="29953"/>
          <a:stretch>
            <a:fillRect/>
          </a:stretch>
        </p:blipFill>
        <p:spPr bwMode="auto">
          <a:xfrm>
            <a:off x="755576" y="188640"/>
            <a:ext cx="2952328" cy="3087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D:\Фотограф\100_1422.JPG"/>
          <p:cNvPicPr>
            <a:picLocks noChangeAspect="1" noChangeArrowheads="1"/>
          </p:cNvPicPr>
          <p:nvPr/>
        </p:nvPicPr>
        <p:blipFill>
          <a:blip r:embed="rId5" cstate="print"/>
          <a:srcRect r="22695" b="15768"/>
          <a:stretch>
            <a:fillRect/>
          </a:stretch>
        </p:blipFill>
        <p:spPr bwMode="auto">
          <a:xfrm>
            <a:off x="4860032" y="3429000"/>
            <a:ext cx="4104456" cy="3124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85786" y="3071810"/>
            <a:ext cx="8001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mn-MN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ru-RU" sz="28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циальная</a:t>
            </a:r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практика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Фотограф\100_1411.JPG"/>
          <p:cNvPicPr>
            <a:picLocks noChangeAspect="1" noChangeArrowheads="1"/>
          </p:cNvPicPr>
          <p:nvPr/>
        </p:nvPicPr>
        <p:blipFill>
          <a:blip r:embed="rId2" cstate="print"/>
          <a:srcRect t="5705" r="13868" b="15028"/>
          <a:stretch>
            <a:fillRect/>
          </a:stretch>
        </p:blipFill>
        <p:spPr bwMode="auto">
          <a:xfrm>
            <a:off x="4214810" y="0"/>
            <a:ext cx="4245622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D:\Фотограф\100_1437.JPG"/>
          <p:cNvPicPr>
            <a:picLocks noChangeAspect="1" noChangeArrowheads="1"/>
          </p:cNvPicPr>
          <p:nvPr/>
        </p:nvPicPr>
        <p:blipFill>
          <a:blip r:embed="rId3" cstate="print"/>
          <a:srcRect r="10833" b="17858"/>
          <a:stretch>
            <a:fillRect/>
          </a:stretch>
        </p:blipFill>
        <p:spPr bwMode="auto">
          <a:xfrm>
            <a:off x="395536" y="3501008"/>
            <a:ext cx="4139952" cy="2855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857224" y="3071810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mn-MN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ru-RU" sz="28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циальная</a:t>
            </a:r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практика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4" cstate="print"/>
          <a:srcRect l="17780" r="27400"/>
          <a:stretch>
            <a:fillRect/>
          </a:stretch>
        </p:blipFill>
        <p:spPr bwMode="auto">
          <a:xfrm>
            <a:off x="5796136" y="4221088"/>
            <a:ext cx="2160240" cy="144016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14.02.2014\DSC00813.JPG"/>
          <p:cNvPicPr>
            <a:picLocks noChangeAspect="1" noChangeArrowheads="1"/>
          </p:cNvPicPr>
          <p:nvPr/>
        </p:nvPicPr>
        <p:blipFill>
          <a:blip r:embed="rId2" cstate="print"/>
          <a:srcRect l="15790" t="24559" r="19509" b="14439"/>
          <a:stretch>
            <a:fillRect/>
          </a:stretch>
        </p:blipFill>
        <p:spPr bwMode="auto">
          <a:xfrm>
            <a:off x="360040" y="3615021"/>
            <a:ext cx="3707904" cy="2622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Admin\Рабочий стол\14.02.2014\DSC00867.JPG"/>
          <p:cNvPicPr>
            <a:picLocks noChangeAspect="1" noChangeArrowheads="1"/>
          </p:cNvPicPr>
          <p:nvPr/>
        </p:nvPicPr>
        <p:blipFill>
          <a:blip r:embed="rId3" cstate="print"/>
          <a:srcRect l="10234" t="14148" r="16218" b="14335"/>
          <a:stretch>
            <a:fillRect/>
          </a:stretch>
        </p:blipFill>
        <p:spPr bwMode="auto">
          <a:xfrm>
            <a:off x="4211960" y="3284983"/>
            <a:ext cx="4497789" cy="3280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Documents and Settings\Admin\Рабочий стол\14.02.2014\DSC00869.JPG"/>
          <p:cNvPicPr>
            <a:picLocks noChangeAspect="1" noChangeArrowheads="1"/>
          </p:cNvPicPr>
          <p:nvPr/>
        </p:nvPicPr>
        <p:blipFill>
          <a:blip r:embed="rId4" cstate="print"/>
          <a:srcRect l="13158" t="17543" r="12819" b="14677"/>
          <a:stretch>
            <a:fillRect/>
          </a:stretch>
        </p:blipFill>
        <p:spPr bwMode="auto">
          <a:xfrm>
            <a:off x="254505" y="404664"/>
            <a:ext cx="366942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Documents and Settings\Admin\Рабочий стол\14.02.2014\DSC00963.JPG"/>
          <p:cNvPicPr>
            <a:picLocks noChangeAspect="1" noChangeArrowheads="1"/>
          </p:cNvPicPr>
          <p:nvPr/>
        </p:nvPicPr>
        <p:blipFill>
          <a:blip r:embed="rId5" cstate="print"/>
          <a:srcRect t="24041" b="13520"/>
          <a:stretch>
            <a:fillRect/>
          </a:stretch>
        </p:blipFill>
        <p:spPr bwMode="auto">
          <a:xfrm>
            <a:off x="3995936" y="504056"/>
            <a:ext cx="5015166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763688" y="2852936"/>
            <a:ext cx="5643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Праздник  «Белого месяца» !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Фотограф\100_1478.JPG"/>
          <p:cNvPicPr>
            <a:picLocks noChangeAspect="1" noChangeArrowheads="1"/>
          </p:cNvPicPr>
          <p:nvPr/>
        </p:nvPicPr>
        <p:blipFill>
          <a:blip r:embed="rId2" cstate="print"/>
          <a:srcRect l="9011" r="25374" b="2226"/>
          <a:stretch>
            <a:fillRect/>
          </a:stretch>
        </p:blipFill>
        <p:spPr bwMode="auto">
          <a:xfrm>
            <a:off x="611560" y="188640"/>
            <a:ext cx="2880320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D:\Фотограф\100_1479.JPG"/>
          <p:cNvPicPr>
            <a:picLocks noChangeAspect="1" noChangeArrowheads="1"/>
          </p:cNvPicPr>
          <p:nvPr/>
        </p:nvPicPr>
        <p:blipFill>
          <a:blip r:embed="rId3" cstate="print"/>
          <a:srcRect l="30916" t="33922" r="23562"/>
          <a:stretch>
            <a:fillRect/>
          </a:stretch>
        </p:blipFill>
        <p:spPr bwMode="auto">
          <a:xfrm>
            <a:off x="5076056" y="188640"/>
            <a:ext cx="2880320" cy="3129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D:\Фотограф\100_1480.JPG"/>
          <p:cNvPicPr>
            <a:picLocks noChangeAspect="1" noChangeArrowheads="1"/>
          </p:cNvPicPr>
          <p:nvPr/>
        </p:nvPicPr>
        <p:blipFill>
          <a:blip r:embed="rId4" cstate="print"/>
          <a:srcRect l="19635" t="11862" r="15444" b="17390"/>
          <a:stretch>
            <a:fillRect/>
          </a:stretch>
        </p:blipFill>
        <p:spPr bwMode="auto">
          <a:xfrm>
            <a:off x="827584" y="3665868"/>
            <a:ext cx="3240360" cy="2643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Picture 5" descr="D:\Фотограф\100_1481.JPG"/>
          <p:cNvPicPr>
            <a:picLocks noChangeAspect="1" noChangeArrowheads="1"/>
          </p:cNvPicPr>
          <p:nvPr/>
        </p:nvPicPr>
        <p:blipFill>
          <a:blip r:embed="rId5" cstate="print"/>
          <a:srcRect b="17100"/>
          <a:stretch>
            <a:fillRect/>
          </a:stretch>
        </p:blipFill>
        <p:spPr bwMode="auto">
          <a:xfrm>
            <a:off x="4355977" y="3649324"/>
            <a:ext cx="4788024" cy="2971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28596" y="3214686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Концерт для родителей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Фотограф\100_1535.JPG"/>
          <p:cNvPicPr>
            <a:picLocks noChangeAspect="1" noChangeArrowheads="1"/>
          </p:cNvPicPr>
          <p:nvPr/>
        </p:nvPicPr>
        <p:blipFill>
          <a:blip r:embed="rId2" cstate="print"/>
          <a:srcRect b="19361"/>
          <a:stretch>
            <a:fillRect/>
          </a:stretch>
        </p:blipFill>
        <p:spPr bwMode="auto">
          <a:xfrm>
            <a:off x="107504" y="260648"/>
            <a:ext cx="477142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D:\Фотограф\100_1536.JPG"/>
          <p:cNvPicPr>
            <a:picLocks noChangeAspect="1" noChangeArrowheads="1"/>
          </p:cNvPicPr>
          <p:nvPr/>
        </p:nvPicPr>
        <p:blipFill>
          <a:blip r:embed="rId3" cstate="print"/>
          <a:srcRect b="18101"/>
          <a:stretch>
            <a:fillRect/>
          </a:stretch>
        </p:blipFill>
        <p:spPr bwMode="auto">
          <a:xfrm>
            <a:off x="4139952" y="3645024"/>
            <a:ext cx="4580564" cy="2808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786314" y="785794"/>
            <a:ext cx="4000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Акция </a:t>
            </a:r>
          </a:p>
          <a:p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«Сбережем </a:t>
            </a:r>
          </a:p>
          <a:p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лесную</a:t>
            </a:r>
          </a:p>
          <a:p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  красавицу»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4" cstate="print"/>
          <a:srcRect l="17780" r="27400"/>
          <a:stretch>
            <a:fillRect/>
          </a:stretch>
        </p:blipFill>
        <p:spPr bwMode="auto">
          <a:xfrm>
            <a:off x="179512" y="5661248"/>
            <a:ext cx="1512168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фото пожар\DSC00714.JPG"/>
          <p:cNvPicPr>
            <a:picLocks noChangeAspect="1" noChangeArrowheads="1"/>
          </p:cNvPicPr>
          <p:nvPr/>
        </p:nvPicPr>
        <p:blipFill>
          <a:blip r:embed="rId2" cstate="print"/>
          <a:srcRect t="12938" r="18879" b="14169"/>
          <a:stretch>
            <a:fillRect/>
          </a:stretch>
        </p:blipFill>
        <p:spPr bwMode="auto">
          <a:xfrm>
            <a:off x="395536" y="3933055"/>
            <a:ext cx="4067945" cy="2741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Documents and Settings\Admin\Рабочий стол\фото пожар\DSC00715.JPG"/>
          <p:cNvPicPr>
            <a:picLocks noChangeAspect="1" noChangeArrowheads="1"/>
          </p:cNvPicPr>
          <p:nvPr/>
        </p:nvPicPr>
        <p:blipFill>
          <a:blip r:embed="rId3" cstate="print"/>
          <a:srcRect t="13907" r="19835" b="16128"/>
          <a:stretch>
            <a:fillRect/>
          </a:stretch>
        </p:blipFill>
        <p:spPr bwMode="auto">
          <a:xfrm>
            <a:off x="4534014" y="3861048"/>
            <a:ext cx="4181901" cy="2737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Documents and Settings\Admin\Рабочий стол\фото пожар\DSC00721.JPG"/>
          <p:cNvPicPr>
            <a:picLocks noChangeAspect="1" noChangeArrowheads="1"/>
          </p:cNvPicPr>
          <p:nvPr/>
        </p:nvPicPr>
        <p:blipFill>
          <a:blip r:embed="rId4" cstate="print"/>
          <a:srcRect l="30243" t="26540" b="14548"/>
          <a:stretch>
            <a:fillRect/>
          </a:stretch>
        </p:blipFill>
        <p:spPr bwMode="auto">
          <a:xfrm>
            <a:off x="4788024" y="188639"/>
            <a:ext cx="4139952" cy="2622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Documents and Settings\Admin\Рабочий стол\фото пожар\DSC00739.JPG"/>
          <p:cNvPicPr>
            <a:picLocks noChangeAspect="1" noChangeArrowheads="1"/>
          </p:cNvPicPr>
          <p:nvPr/>
        </p:nvPicPr>
        <p:blipFill>
          <a:blip r:embed="rId5" cstate="print"/>
          <a:srcRect l="3226" t="16128" b="12486"/>
          <a:stretch>
            <a:fillRect/>
          </a:stretch>
        </p:blipFill>
        <p:spPr bwMode="auto">
          <a:xfrm>
            <a:off x="323528" y="188640"/>
            <a:ext cx="4505431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714348" y="2857496"/>
            <a:ext cx="7643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Урок мужества, посвященный выводу войск из Афганистана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проводит Д. А. Ураскин - зам. начальника пограничной заставы «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Холтосон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Мои документы\Фото  Убашеевой\кадеты ффф\DSC00675.JPG"/>
          <p:cNvPicPr>
            <a:picLocks noChangeAspect="1" noChangeArrowheads="1"/>
          </p:cNvPicPr>
          <p:nvPr/>
        </p:nvPicPr>
        <p:blipFill>
          <a:blip r:embed="rId2" cstate="print"/>
          <a:srcRect r="10318" b="14316"/>
          <a:stretch>
            <a:fillRect/>
          </a:stretch>
        </p:blipFill>
        <p:spPr bwMode="auto">
          <a:xfrm>
            <a:off x="-1" y="0"/>
            <a:ext cx="4081343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Мои документы\Фото  Убашеевой\кадеты ффф\DSC00677.JPG"/>
          <p:cNvPicPr>
            <a:picLocks noChangeAspect="1" noChangeArrowheads="1"/>
          </p:cNvPicPr>
          <p:nvPr/>
        </p:nvPicPr>
        <p:blipFill>
          <a:blip r:embed="rId3" cstate="print"/>
          <a:srcRect r="11801" b="14828"/>
          <a:stretch>
            <a:fillRect/>
          </a:stretch>
        </p:blipFill>
        <p:spPr bwMode="auto">
          <a:xfrm>
            <a:off x="0" y="3140968"/>
            <a:ext cx="4499992" cy="3259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Мои документы\Фото  Убашеевой\кадеты ффф\DSC00681.JPG"/>
          <p:cNvPicPr>
            <a:picLocks noChangeAspect="1" noChangeArrowheads="1"/>
          </p:cNvPicPr>
          <p:nvPr/>
        </p:nvPicPr>
        <p:blipFill>
          <a:blip r:embed="rId4" cstate="print"/>
          <a:srcRect b="13876"/>
          <a:stretch>
            <a:fillRect/>
          </a:stretch>
        </p:blipFill>
        <p:spPr bwMode="auto">
          <a:xfrm>
            <a:off x="4616351" y="0"/>
            <a:ext cx="4527649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Мои документы\Фото  Убашеевой\кадеты ффф\DSC00686.JPG"/>
          <p:cNvPicPr>
            <a:picLocks noChangeAspect="1" noChangeArrowheads="1"/>
          </p:cNvPicPr>
          <p:nvPr/>
        </p:nvPicPr>
        <p:blipFill>
          <a:blip r:embed="rId5" cstate="print"/>
          <a:srcRect r="12588" b="17066"/>
          <a:stretch>
            <a:fillRect/>
          </a:stretch>
        </p:blipFill>
        <p:spPr bwMode="auto">
          <a:xfrm>
            <a:off x="4716016" y="3212976"/>
            <a:ext cx="4178743" cy="2973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899592" y="2924944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Кадетство</a:t>
            </a:r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 особое детство!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6" cstate="print"/>
          <a:srcRect l="17780" r="27400"/>
          <a:stretch>
            <a:fillRect/>
          </a:stretch>
        </p:blipFill>
        <p:spPr bwMode="auto">
          <a:xfrm>
            <a:off x="7631832" y="5661248"/>
            <a:ext cx="1512168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Мои документы\1 МОИ ФОТОГРАФИИ\Гаи\DSC01108.JPG"/>
          <p:cNvPicPr>
            <a:picLocks noChangeAspect="1" noChangeArrowheads="1"/>
          </p:cNvPicPr>
          <p:nvPr/>
        </p:nvPicPr>
        <p:blipFill>
          <a:blip r:embed="rId2" cstate="print"/>
          <a:srcRect b="17887"/>
          <a:stretch>
            <a:fillRect/>
          </a:stretch>
        </p:blipFill>
        <p:spPr bwMode="auto">
          <a:xfrm>
            <a:off x="395536" y="3933056"/>
            <a:ext cx="4089387" cy="2518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Мои документы\1 МОИ ФОТОГРАФИИ\Гаи\DSC01124.JPG"/>
          <p:cNvPicPr>
            <a:picLocks noChangeAspect="1" noChangeArrowheads="1"/>
          </p:cNvPicPr>
          <p:nvPr/>
        </p:nvPicPr>
        <p:blipFill>
          <a:blip r:embed="rId3" cstate="print"/>
          <a:srcRect l="36578" t="22106" b="13020"/>
          <a:stretch>
            <a:fillRect/>
          </a:stretch>
        </p:blipFill>
        <p:spPr bwMode="auto">
          <a:xfrm>
            <a:off x="5076056" y="3663616"/>
            <a:ext cx="3635896" cy="2789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Мои документы\1 МОИ ФОТОГРАФИИ\Гаи\DSC01117.JPG"/>
          <p:cNvPicPr>
            <a:picLocks noChangeAspect="1" noChangeArrowheads="1"/>
          </p:cNvPicPr>
          <p:nvPr/>
        </p:nvPicPr>
        <p:blipFill>
          <a:blip r:embed="rId4" cstate="print"/>
          <a:srcRect r="18046" b="16084"/>
          <a:stretch>
            <a:fillRect/>
          </a:stretch>
        </p:blipFill>
        <p:spPr bwMode="auto">
          <a:xfrm>
            <a:off x="2987824" y="0"/>
            <a:ext cx="446449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835696" y="3356992"/>
            <a:ext cx="6657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ВСТРЕЧА  С  ИНСПЕКТОРОМ  ГИБДД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5" cstate="print"/>
          <a:srcRect l="17780" r="27400"/>
          <a:stretch>
            <a:fillRect/>
          </a:stretch>
        </p:blipFill>
        <p:spPr bwMode="auto">
          <a:xfrm>
            <a:off x="323528" y="1844824"/>
            <a:ext cx="1836204" cy="122413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3428547"/>
            <a:ext cx="4572000" cy="3429453"/>
            <a:chOff x="0" y="3428547"/>
            <a:chExt cx="4572000" cy="3429453"/>
          </a:xfrm>
        </p:grpSpPr>
        <p:pic>
          <p:nvPicPr>
            <p:cNvPr id="2050" name="Picture 2" descr="C:\Мои документы\1 МОИ ФОТОГРАФИИ\Полиция\DSC0099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428547"/>
              <a:ext cx="4572000" cy="342945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3275856" y="6093296"/>
              <a:ext cx="1080120" cy="720080"/>
            </a:xfrm>
            <a:prstGeom prst="rect">
              <a:avLst/>
            </a:prstGeom>
            <a:noFill/>
          </p:spPr>
        </p:pic>
      </p:grpSp>
      <p:grpSp>
        <p:nvGrpSpPr>
          <p:cNvPr id="13" name="Группа 12"/>
          <p:cNvGrpSpPr/>
          <p:nvPr/>
        </p:nvGrpSpPr>
        <p:grpSpPr>
          <a:xfrm>
            <a:off x="-1" y="0"/>
            <a:ext cx="4571397" cy="3429000"/>
            <a:chOff x="-1" y="0"/>
            <a:chExt cx="4571397" cy="3429000"/>
          </a:xfrm>
        </p:grpSpPr>
        <p:pic>
          <p:nvPicPr>
            <p:cNvPr id="2052" name="Picture 4" descr="C:\Мои документы\1 МОИ ФОТОГРАФИИ\Полиция\DSC01009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" y="0"/>
              <a:ext cx="4571397" cy="3429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3275856" y="2636912"/>
              <a:ext cx="1080120" cy="720080"/>
            </a:xfrm>
            <a:prstGeom prst="rect">
              <a:avLst/>
            </a:prstGeom>
            <a:noFill/>
          </p:spPr>
        </p:pic>
      </p:grpSp>
      <p:grpSp>
        <p:nvGrpSpPr>
          <p:cNvPr id="11" name="Группа 10"/>
          <p:cNvGrpSpPr/>
          <p:nvPr/>
        </p:nvGrpSpPr>
        <p:grpSpPr>
          <a:xfrm>
            <a:off x="4572601" y="-1"/>
            <a:ext cx="4571399" cy="3429001"/>
            <a:chOff x="4572601" y="-1"/>
            <a:chExt cx="4571399" cy="3429001"/>
          </a:xfrm>
        </p:grpSpPr>
        <p:pic>
          <p:nvPicPr>
            <p:cNvPr id="2051" name="Picture 3" descr="C:\Мои документы\1 МОИ ФОТОГРАФИИ\Полиция\DSC01007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601" y="-1"/>
              <a:ext cx="4571399" cy="34290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7884368" y="2636912"/>
              <a:ext cx="1080120" cy="720080"/>
            </a:xfrm>
            <a:prstGeom prst="rect">
              <a:avLst/>
            </a:prstGeom>
            <a:noFill/>
          </p:spPr>
        </p:pic>
      </p:grpSp>
      <p:sp>
        <p:nvSpPr>
          <p:cNvPr id="8" name="TextBox 7"/>
          <p:cNvSpPr txBox="1"/>
          <p:nvPr/>
        </p:nvSpPr>
        <p:spPr>
          <a:xfrm>
            <a:off x="285720" y="3143248"/>
            <a:ext cx="8826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УРОК  МУЖЕСТВА    В  НОВОМ  ЗДАНИИ  ПОЛИЦИИ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4572000" y="3428548"/>
            <a:ext cx="4572000" cy="3429452"/>
            <a:chOff x="4572000" y="3428548"/>
            <a:chExt cx="4572000" cy="3429452"/>
          </a:xfrm>
        </p:grpSpPr>
        <p:pic>
          <p:nvPicPr>
            <p:cNvPr id="2053" name="Picture 5" descr="C:\Мои документы\1 МОИ ФОТОГРАФИИ\Полиция\DSC01012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72000" y="3428548"/>
              <a:ext cx="4572000" cy="342945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7884368" y="6021289"/>
              <a:ext cx="1080120" cy="72008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21 февраля\DSC01238.JPG"/>
          <p:cNvPicPr>
            <a:picLocks noChangeAspect="1" noChangeArrowheads="1"/>
          </p:cNvPicPr>
          <p:nvPr/>
        </p:nvPicPr>
        <p:blipFill>
          <a:blip r:embed="rId2" cstate="print"/>
          <a:srcRect r="10410" b="12326"/>
          <a:stretch>
            <a:fillRect/>
          </a:stretch>
        </p:blipFill>
        <p:spPr bwMode="auto">
          <a:xfrm>
            <a:off x="3347864" y="0"/>
            <a:ext cx="4180851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Admin\Рабочий стол\21 февраля\фото5.JPG"/>
          <p:cNvPicPr>
            <a:picLocks noChangeAspect="1" noChangeArrowheads="1"/>
          </p:cNvPicPr>
          <p:nvPr/>
        </p:nvPicPr>
        <p:blipFill>
          <a:blip r:embed="rId3" cstate="print"/>
          <a:srcRect l="8013" r="5589" b="16253"/>
          <a:stretch>
            <a:fillRect/>
          </a:stretch>
        </p:blipFill>
        <p:spPr bwMode="auto">
          <a:xfrm>
            <a:off x="4572000" y="3168001"/>
            <a:ext cx="4320480" cy="3141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Admin\Рабочий стол\21 февраля\фото7.JPG"/>
          <p:cNvPicPr>
            <a:picLocks noChangeAspect="1" noChangeArrowheads="1"/>
          </p:cNvPicPr>
          <p:nvPr/>
        </p:nvPicPr>
        <p:blipFill>
          <a:blip r:embed="rId4" cstate="print"/>
          <a:srcRect l="11989" r="12812" b="16253"/>
          <a:stretch>
            <a:fillRect/>
          </a:stretch>
        </p:blipFill>
        <p:spPr bwMode="auto">
          <a:xfrm>
            <a:off x="539552" y="3181371"/>
            <a:ext cx="3744416" cy="3127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142976" y="3143248"/>
            <a:ext cx="7618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День Защитника Отечества!</a:t>
            </a:r>
            <a:endParaRPr lang="ru-RU" sz="2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5" cstate="print"/>
          <a:srcRect l="17780" r="27400"/>
          <a:stretch>
            <a:fillRect/>
          </a:stretch>
        </p:blipFill>
        <p:spPr bwMode="auto">
          <a:xfrm>
            <a:off x="755576" y="1388773"/>
            <a:ext cx="1872208" cy="124813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28728" y="3143248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Выступление  на  сцене  РДК 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285984" y="0"/>
            <a:ext cx="4572761" cy="3356992"/>
            <a:chOff x="2285984" y="0"/>
            <a:chExt cx="4572761" cy="3356992"/>
          </a:xfrm>
        </p:grpSpPr>
        <p:pic>
          <p:nvPicPr>
            <p:cNvPr id="1028" name="Picture 4" descr="C:\Documents and Settings\Admin\Рабочий стол\21 февраля ДК\DSCN2447.JPG"/>
            <p:cNvPicPr>
              <a:picLocks noChangeAspect="1" noChangeArrowheads="1"/>
            </p:cNvPicPr>
            <p:nvPr/>
          </p:nvPicPr>
          <p:blipFill>
            <a:blip r:embed="rId2" cstate="print"/>
            <a:srcRect b="2127"/>
            <a:stretch>
              <a:fillRect/>
            </a:stretch>
          </p:blipFill>
          <p:spPr bwMode="auto">
            <a:xfrm>
              <a:off x="2285984" y="0"/>
              <a:ext cx="4572761" cy="33569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5220072" y="2276872"/>
              <a:ext cx="1512168" cy="1008112"/>
            </a:xfrm>
            <a:prstGeom prst="rect">
              <a:avLst/>
            </a:prstGeom>
            <a:noFill/>
          </p:spPr>
        </p:pic>
      </p:grpSp>
      <p:grpSp>
        <p:nvGrpSpPr>
          <p:cNvPr id="14" name="Группа 13"/>
          <p:cNvGrpSpPr/>
          <p:nvPr/>
        </p:nvGrpSpPr>
        <p:grpSpPr>
          <a:xfrm>
            <a:off x="0" y="3429000"/>
            <a:ext cx="4571484" cy="3429000"/>
            <a:chOff x="0" y="3429000"/>
            <a:chExt cx="4571484" cy="3429000"/>
          </a:xfrm>
        </p:grpSpPr>
        <p:pic>
          <p:nvPicPr>
            <p:cNvPr id="1026" name="Picture 2" descr="C:\Documents and Settings\Admin\Рабочий стол\21 февраля ДК\DSCN244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429000"/>
              <a:ext cx="4571484" cy="3429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2843808" y="5849888"/>
              <a:ext cx="1512168" cy="1008112"/>
            </a:xfrm>
            <a:prstGeom prst="rect">
              <a:avLst/>
            </a:prstGeom>
            <a:noFill/>
          </p:spPr>
        </p:pic>
      </p:grpSp>
      <p:grpSp>
        <p:nvGrpSpPr>
          <p:cNvPr id="13" name="Группа 12"/>
          <p:cNvGrpSpPr/>
          <p:nvPr/>
        </p:nvGrpSpPr>
        <p:grpSpPr>
          <a:xfrm>
            <a:off x="4571968" y="3428588"/>
            <a:ext cx="4572032" cy="3429412"/>
            <a:chOff x="4571968" y="3428588"/>
            <a:chExt cx="4572032" cy="3429412"/>
          </a:xfrm>
        </p:grpSpPr>
        <p:pic>
          <p:nvPicPr>
            <p:cNvPr id="1027" name="Picture 3" descr="C:\Documents and Settings\Admin\Рабочий стол\21 февраля ДК\DSCN244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1968" y="3428588"/>
              <a:ext cx="4572032" cy="34294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2" descr="C:\Users\Home\Desktop\Рубеж эмблема\Рубеж эмблема (2).png"/>
            <p:cNvPicPr>
              <a:picLocks noChangeAspect="1" noChangeArrowheads="1"/>
            </p:cNvPicPr>
            <p:nvPr/>
          </p:nvPicPr>
          <p:blipFill>
            <a:blip r:embed="rId3" cstate="print"/>
            <a:srcRect l="17780" r="27400"/>
            <a:stretch>
              <a:fillRect/>
            </a:stretch>
          </p:blipFill>
          <p:spPr bwMode="auto">
            <a:xfrm>
              <a:off x="7452320" y="5849888"/>
              <a:ext cx="1512168" cy="10081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рум отцов\ШКОЛА 4 2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60648"/>
            <a:ext cx="407193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D:\форум отцов\ШКОЛА 4 2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2610" y="3500439"/>
            <a:ext cx="4671391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D:\форум отцов\ШКОЛА 4 2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3500438"/>
            <a:ext cx="4306437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428860" y="3143248"/>
            <a:ext cx="5786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Мастер-класс  «Сборка-разборка автомата»  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«Оказание первой доврачебной помощи</a:t>
            </a:r>
            <a:endParaRPr lang="ru-RU" sz="2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5" cstate="print"/>
          <a:srcRect l="17780" r="27400"/>
          <a:stretch>
            <a:fillRect/>
          </a:stretch>
        </p:blipFill>
        <p:spPr bwMode="auto">
          <a:xfrm>
            <a:off x="611560" y="1340768"/>
            <a:ext cx="2016224" cy="134414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Home\Desktop\лет.отдых 2016- фото\Новая папка (2)\IMG_9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0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5013176"/>
            <a:ext cx="4680519" cy="123299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-252536" y="0"/>
            <a:ext cx="10369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Конкурс  «Безопасное колесо»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Home\Desktop\лет.отдых 2016- фото\IMG_91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Home\Desktop\лет.отдых 2016- фото\IMG_91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me\Desktop\лет.отдых 2016- фото\IMG_90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8560" y="980728"/>
            <a:ext cx="2808312" cy="10801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404664"/>
            <a:ext cx="10188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Практика по оказанию первой медицинской помощи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Home\Desktop\лет.отдых 2016- фото\IMG_91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5616624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551712" y="1412776"/>
            <a:ext cx="19087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40DB8"/>
                </a:solidFill>
                <a:latin typeface="Times New Roman" pitchFamily="18" charset="0"/>
                <a:cs typeface="Times New Roman" pitchFamily="18" charset="0"/>
              </a:rPr>
              <a:t>Подведение итогов по Правилам дорожного движения</a:t>
            </a:r>
            <a:endParaRPr lang="ru-RU" sz="2400" dirty="0">
              <a:solidFill>
                <a:srgbClr val="040DB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332657"/>
            <a:ext cx="2880320" cy="115212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-1044624" y="5805264"/>
            <a:ext cx="11017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Кадеты о пожарной безопасности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52936" y="-2097087"/>
            <a:ext cx="5754687" cy="209708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-24340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5373216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C000"/>
                </a:solidFill>
              </a:rPr>
              <a:t>Здесь будет зимний каток</a:t>
            </a:r>
            <a:endParaRPr lang="ru-RU" sz="4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Home\Desktop\Simv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4513" y="442913"/>
            <a:ext cx="5514975" cy="59721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Home\Desktop\Gyst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0500"/>
            <a:ext cx="4680520" cy="6477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92080" y="332656"/>
            <a:ext cx="352839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Густов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Александр Николаевич</a:t>
            </a:r>
          </a:p>
          <a:p>
            <a:pPr algn="ctr"/>
            <a:r>
              <a:rPr lang="ru-RU" sz="2400" dirty="0" smtClean="0">
                <a:solidFill>
                  <a:srgbClr val="040DB8"/>
                </a:solidFill>
                <a:latin typeface="Times New Roman" pitchFamily="18" charset="0"/>
                <a:cs typeface="Times New Roman" pitchFamily="18" charset="0"/>
              </a:rPr>
              <a:t>Старший прапорщик милиции, </a:t>
            </a:r>
          </a:p>
          <a:p>
            <a:pPr algn="ctr"/>
            <a:r>
              <a:rPr lang="ru-RU" sz="2400" dirty="0" smtClean="0">
                <a:solidFill>
                  <a:srgbClr val="040DB8"/>
                </a:solidFill>
                <a:latin typeface="Times New Roman" pitchFamily="18" charset="0"/>
                <a:cs typeface="Times New Roman" pitchFamily="18" charset="0"/>
              </a:rPr>
              <a:t>командир отделения ОМОН МВД РБ. </a:t>
            </a:r>
          </a:p>
          <a:p>
            <a:pPr algn="ctr"/>
            <a:r>
              <a:rPr lang="ru-RU" sz="2400" dirty="0" smtClean="0">
                <a:solidFill>
                  <a:srgbClr val="040DB8"/>
                </a:solidFill>
                <a:latin typeface="Times New Roman" pitchFamily="18" charset="0"/>
                <a:cs typeface="Times New Roman" pitchFamily="18" charset="0"/>
              </a:rPr>
              <a:t>Погиб при исполнений служебных обязанностей в Чеченской республике 23 января 2001 г. </a:t>
            </a:r>
          </a:p>
          <a:p>
            <a:pPr algn="ctr"/>
            <a:r>
              <a:rPr lang="ru-RU" sz="2400" dirty="0" smtClean="0">
                <a:solidFill>
                  <a:srgbClr val="040DB8"/>
                </a:solidFill>
                <a:latin typeface="Times New Roman" pitchFamily="18" charset="0"/>
                <a:cs typeface="Times New Roman" pitchFamily="18" charset="0"/>
              </a:rPr>
              <a:t>С 2009 года его имя носит казачий кадетский класс </a:t>
            </a:r>
            <a:r>
              <a:rPr lang="ru-RU" sz="2400" dirty="0" err="1" smtClean="0">
                <a:solidFill>
                  <a:srgbClr val="040DB8"/>
                </a:solidFill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sz="2400" dirty="0" smtClean="0">
                <a:solidFill>
                  <a:srgbClr val="040DB8"/>
                </a:solidFill>
                <a:latin typeface="Times New Roman" pitchFamily="18" charset="0"/>
                <a:cs typeface="Times New Roman" pitchFamily="18" charset="0"/>
              </a:rPr>
              <a:t> - патриотического клуба «Рубеж» </a:t>
            </a:r>
          </a:p>
          <a:p>
            <a:pPr algn="ctr"/>
            <a:r>
              <a:rPr lang="ru-RU" sz="2400" dirty="0" smtClean="0">
                <a:solidFill>
                  <a:srgbClr val="040DB8"/>
                </a:solidFill>
                <a:latin typeface="Times New Roman" pitchFamily="18" charset="0"/>
                <a:cs typeface="Times New Roman" pitchFamily="18" charset="0"/>
              </a:rPr>
              <a:t>СОШ №4 г.Закаменск</a:t>
            </a:r>
            <a:endParaRPr lang="ru-RU" sz="2400" dirty="0">
              <a:solidFill>
                <a:srgbClr val="040DB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Home\Desktop\ека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7544" y="692696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Кадеты  в гостях  у  Екатерины Михайловны,                                               матери  А.Н.Густова.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Home\Desktop\8кадет.клас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9735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7316" y="2428868"/>
            <a:ext cx="82493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C:\Users\Home\Desktop\Рубеж эмблема\Рубеж эмблема (2).png"/>
          <p:cNvPicPr>
            <a:picLocks noChangeAspect="1" noChangeArrowheads="1"/>
          </p:cNvPicPr>
          <p:nvPr/>
        </p:nvPicPr>
        <p:blipFill>
          <a:blip r:embed="rId2" cstate="print"/>
          <a:srcRect l="17780" r="27400"/>
          <a:stretch>
            <a:fillRect/>
          </a:stretch>
        </p:blipFill>
        <p:spPr bwMode="auto">
          <a:xfrm>
            <a:off x="179512" y="5661248"/>
            <a:ext cx="1512168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572</TotalTime>
  <Words>365</Words>
  <Application>Microsoft Office PowerPoint</Application>
  <PresentationFormat>Экран (4:3)</PresentationFormat>
  <Paragraphs>85</Paragraphs>
  <Slides>46</Slides>
  <Notes>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8" baseType="lpstr">
      <vt:lpstr>Трек</vt:lpstr>
      <vt:lpstr>Презентация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Поездка в Бичуру на казачий фестиваль</vt:lpstr>
      <vt:lpstr>Поездка в Бичуру</vt:lpstr>
      <vt:lpstr>Поездка в Кяхту</vt:lpstr>
      <vt:lpstr>Поездка в Кяхту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Батоша</dc:creator>
  <cp:lastModifiedBy>Home</cp:lastModifiedBy>
  <cp:revision>146</cp:revision>
  <dcterms:modified xsi:type="dcterms:W3CDTF">2017-12-05T15:01:12Z</dcterms:modified>
</cp:coreProperties>
</file>