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9" r:id="rId3"/>
    <p:sldId id="290" r:id="rId4"/>
    <p:sldId id="291" r:id="rId5"/>
    <p:sldId id="292" r:id="rId6"/>
    <p:sldId id="286" r:id="rId7"/>
    <p:sldId id="287" r:id="rId8"/>
    <p:sldId id="288" r:id="rId9"/>
    <p:sldId id="257" r:id="rId10"/>
    <p:sldId id="263" r:id="rId11"/>
    <p:sldId id="264" r:id="rId12"/>
    <p:sldId id="265" r:id="rId13"/>
    <p:sldId id="268" r:id="rId14"/>
    <p:sldId id="267" r:id="rId15"/>
    <p:sldId id="269" r:id="rId16"/>
    <p:sldId id="258" r:id="rId17"/>
    <p:sldId id="259" r:id="rId18"/>
    <p:sldId id="260" r:id="rId19"/>
    <p:sldId id="261" r:id="rId20"/>
    <p:sldId id="262" r:id="rId21"/>
    <p:sldId id="270" r:id="rId22"/>
    <p:sldId id="280" r:id="rId23"/>
    <p:sldId id="279" r:id="rId24"/>
    <p:sldId id="271" r:id="rId25"/>
    <p:sldId id="281" r:id="rId26"/>
    <p:sldId id="272" r:id="rId27"/>
    <p:sldId id="276" r:id="rId28"/>
    <p:sldId id="285" r:id="rId29"/>
    <p:sldId id="277" r:id="rId30"/>
    <p:sldId id="278" r:id="rId31"/>
    <p:sldId id="282" r:id="rId32"/>
    <p:sldId id="283" r:id="rId33"/>
  </p:sldIdLst>
  <p:sldSz cx="9144000" cy="6858000" type="screen4x3"/>
  <p:notesSz cx="6888163" cy="100203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00" autoAdjust="0"/>
  </p:normalViewPr>
  <p:slideViewPr>
    <p:cSldViewPr>
      <p:cViewPr>
        <p:scale>
          <a:sx n="60" d="100"/>
          <a:sy n="60" d="100"/>
        </p:scale>
        <p:origin x="-1344" y="-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43000" y="3505200"/>
            <a:ext cx="685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Отчет ЛТО МБОУ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«СОШ №4. г. Закаменск»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Руководитель Б.Д.Базаров)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545698" y="990600"/>
            <a:ext cx="601645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«Лето – пора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трудовых будней»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57200" y="-501650"/>
            <a:ext cx="9144000" cy="6877050"/>
          </a:xfrm>
          <a:prstGeom prst="rect">
            <a:avLst/>
          </a:prstGeom>
          <a:noFill/>
        </p:spPr>
      </p:pic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457200" y="-482600"/>
            <a:ext cx="4343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-177800"/>
            <a:ext cx="37719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2743200"/>
            <a:ext cx="4724400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9144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57200"/>
            <a:ext cx="81153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84582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18434" name="Picture 2" descr="C:\Users\Home\Desktop\летний отдых фото\Новая папка (2)\IMG_9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338" cy="6858000"/>
          </a:xfrm>
          <a:prstGeom prst="rect">
            <a:avLst/>
          </a:prstGeom>
          <a:noFill/>
        </p:spPr>
      </p:pic>
      <p:pic>
        <p:nvPicPr>
          <p:cNvPr id="18435" name="Picture 3" descr="C:\Users\Home\Desktop\летний отдых фото\Новая папка (2)\IMG_908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338" cy="6858000"/>
          </a:xfrm>
          <a:prstGeom prst="rect">
            <a:avLst/>
          </a:prstGeom>
          <a:noFill/>
        </p:spPr>
      </p:pic>
      <p:pic>
        <p:nvPicPr>
          <p:cNvPr id="18436" name="Picture 4" descr="C:\Users\Home\Desktop\летний отдых фото\Новая папка (2)\IMG_919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33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19458" name="Picture 2" descr="C:\Users\Home\Desktop\летний отдых фото\Новая папка (2)\IMG_9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33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20482" name="Picture 2" descr="C:\Users\Home\Desktop\летний отдых фото\Новая папка (2)\IMG_90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33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14400" y="2209800"/>
            <a:ext cx="73914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Проект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«Хоккейная коробка»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14367" name="Picture 31" descr="C:\Users\Home\Desktop\летний отдых фото\Новая папка\IMG_92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57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14368" name="Picture 32" descr="C:\Users\Home\Desktop\летний отдых фото\Новая папка\IMG_9228.JPG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4"/>
            <a:ext cx="9144000" cy="68577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14369" name="Picture 33" descr="C:\Users\Home\Desktop\летний отдых фото\Новая папка\IMG_92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3"/>
            <a:ext cx="9144000" cy="6857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14371" name="Picture 35" descr="C:\Users\Home\Desktop\летний отдых фото\Новая папка\IMG_9251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14370" name="Picture 34" descr="C:\Users\Home\Desktop\летний отдых фото\Новая папка\IMG_92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33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14372" name="Picture 36" descr="C:\Users\Home\Desktop\летний отдых фото\Новая папка\IMG_92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38" y="0"/>
            <a:ext cx="914433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14362" name="Picture 26" descr="C:\Users\Home\Desktop\летний отдых фото\Новая папка\IMG_92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37" y="0"/>
            <a:ext cx="914433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14363" name="Picture 27" descr="C:\Users\Home\Desktop\летний отдых фото\Новая папка\IMG_92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9144337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14364" name="Picture 28" descr="C:\Users\Home\Desktop\летний отдых фото\Новая папка\IMG_9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14365" name="Picture 29" descr="C:\Users\Home\Desktop\летний отдых фото\Новая папка\IMG_9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338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</p:spPr>
      </p:pic>
      <p:pic>
        <p:nvPicPr>
          <p:cNvPr id="14366" name="Picture 30" descr="C:\Users\Home\Desktop\летний отдых фото\Новая папка\IMG_93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77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14400" y="2209800"/>
            <a:ext cx="73914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Проект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«Чистые источники»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16390" name="Picture 6" descr="H:\на завтра распечатка\проект Чистые источники\20160614_1057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3920065" y="1642535"/>
            <a:ext cx="5418668" cy="3048000"/>
          </a:xfrm>
          <a:prstGeom prst="rect">
            <a:avLst/>
          </a:prstGeom>
          <a:noFill/>
        </p:spPr>
      </p:pic>
      <p:pic>
        <p:nvPicPr>
          <p:cNvPr id="16394" name="Picture 10" descr="H:\на завтра распечатка\проект Чистые источники\20160614_1123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127000" y="1193800"/>
            <a:ext cx="5283200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16392" name="Picture 8" descr="H:\на завтра распечатка\проект Чистые источники\20160614_1117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38100" y="1104900"/>
            <a:ext cx="5181600" cy="3886200"/>
          </a:xfrm>
          <a:prstGeom prst="rect">
            <a:avLst/>
          </a:prstGeom>
          <a:noFill/>
        </p:spPr>
      </p:pic>
      <p:pic>
        <p:nvPicPr>
          <p:cNvPr id="16395" name="Picture 11" descr="H:\на завтра распечатка\проект Чистые источники\20160614_1127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235450" y="1250950"/>
            <a:ext cx="5130800" cy="3848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16387" name="Picture 3" descr="H:\на завтра распечатка\проект Чистые источники\20160614_1055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609600"/>
            <a:ext cx="3035673" cy="5396752"/>
          </a:xfrm>
          <a:prstGeom prst="rect">
            <a:avLst/>
          </a:prstGeom>
          <a:noFill/>
        </p:spPr>
      </p:pic>
      <p:pic>
        <p:nvPicPr>
          <p:cNvPr id="16388" name="Picture 4" descr="H:\на завтра распечатка\проект Чистые источники\20160614_1055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-342339" y="1713940"/>
            <a:ext cx="5396753" cy="30356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16389" name="Picture 5" descr="H:\на завтра распечатка\проект Чистые источники\20160614_1057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300567" y="1595969"/>
            <a:ext cx="5554133" cy="3124200"/>
          </a:xfrm>
          <a:prstGeom prst="rect">
            <a:avLst/>
          </a:prstGeom>
          <a:noFill/>
        </p:spPr>
      </p:pic>
      <p:pic>
        <p:nvPicPr>
          <p:cNvPr id="16391" name="Picture 7" descr="H:\на завтра распечатка\проект Чистые источники\20160614_10575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3888581" y="1597820"/>
            <a:ext cx="5562601" cy="31289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17410" name="Picture 2" descr="H:\на завтра распечатка\проект Чистые источники\20160614_112806.jpg"/>
          <p:cNvPicPr>
            <a:picLocks noChangeAspect="1" noChangeArrowheads="1"/>
          </p:cNvPicPr>
          <p:nvPr/>
        </p:nvPicPr>
        <p:blipFill>
          <a:blip r:embed="rId3" cstate="print"/>
          <a:srcRect b="35294"/>
          <a:stretch>
            <a:fillRect/>
          </a:stretch>
        </p:blipFill>
        <p:spPr bwMode="auto">
          <a:xfrm>
            <a:off x="0" y="1066800"/>
            <a:ext cx="9144000" cy="44375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21506" name="Picture 2" descr="C:\Users\Home\Desktop\летний отдых фото\Новая папка (2)\IMG_92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609600"/>
            <a:ext cx="3088332" cy="2316163"/>
          </a:xfrm>
          <a:prstGeom prst="rect">
            <a:avLst/>
          </a:prstGeom>
          <a:noFill/>
        </p:spPr>
      </p:pic>
      <p:pic>
        <p:nvPicPr>
          <p:cNvPr id="21507" name="Picture 3" descr="C:\Users\Home\Desktop\летний отдых фото\Новая папка (2)\IMG_91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609600"/>
            <a:ext cx="3088332" cy="2316163"/>
          </a:xfrm>
          <a:prstGeom prst="rect">
            <a:avLst/>
          </a:prstGeom>
          <a:noFill/>
        </p:spPr>
      </p:pic>
      <p:pic>
        <p:nvPicPr>
          <p:cNvPr id="21508" name="Picture 4" descr="C:\Users\Home\Desktop\летний отдых фото\Новая папка (2)\IMG_919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609600"/>
            <a:ext cx="3088332" cy="2316163"/>
          </a:xfrm>
          <a:prstGeom prst="rect">
            <a:avLst/>
          </a:prstGeom>
          <a:noFill/>
        </p:spPr>
      </p:pic>
      <p:pic>
        <p:nvPicPr>
          <p:cNvPr id="21509" name="Picture 5" descr="C:\Users\Home\Desktop\летний отдых фото\Новая папка (2)\IMG_920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" y="609600"/>
            <a:ext cx="3886200" cy="2914542"/>
          </a:xfrm>
          <a:prstGeom prst="rect">
            <a:avLst/>
          </a:prstGeom>
          <a:noFill/>
        </p:spPr>
      </p:pic>
      <p:pic>
        <p:nvPicPr>
          <p:cNvPr id="21510" name="Picture 6" descr="C:\Users\Home\Desktop\летний отдых фото\Новая папка (2)\IMG_919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38546" y="609601"/>
            <a:ext cx="3860941" cy="2895599"/>
          </a:xfrm>
          <a:prstGeom prst="rect">
            <a:avLst/>
          </a:prstGeom>
          <a:noFill/>
        </p:spPr>
      </p:pic>
      <p:pic>
        <p:nvPicPr>
          <p:cNvPr id="21511" name="Picture 7" descr="C:\Users\Home\Desktop\летний отдых фото\Новая папка (2)\IMG_919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0274" y="3790956"/>
            <a:ext cx="3683126" cy="2762244"/>
          </a:xfrm>
          <a:prstGeom prst="rect">
            <a:avLst/>
          </a:prstGeom>
          <a:noFill/>
        </p:spPr>
      </p:pic>
      <p:pic>
        <p:nvPicPr>
          <p:cNvPr id="21512" name="Picture 8" descr="C:\Users\Home\Desktop\летний отдых фото\Новая папка (2)\IMG_9202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24400" y="3733800"/>
            <a:ext cx="3860943" cy="2895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914400" y="2209800"/>
            <a:ext cx="73914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Проект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«Зелёный патруль»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81000"/>
            <a:ext cx="3348038" cy="5952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304800"/>
            <a:ext cx="3352800" cy="596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406401"/>
            <a:ext cx="3200400" cy="568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406400"/>
            <a:ext cx="4267200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 l="23810" r="11933"/>
          <a:stretch>
            <a:fillRect/>
          </a:stretch>
        </p:blipFill>
        <p:spPr bwMode="auto">
          <a:xfrm>
            <a:off x="3581400" y="914400"/>
            <a:ext cx="5334000" cy="4669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 cstate="print"/>
          <a:srcRect l="7729" r="13044"/>
          <a:stretch>
            <a:fillRect/>
          </a:stretch>
        </p:blipFill>
        <p:spPr bwMode="auto">
          <a:xfrm>
            <a:off x="304800" y="609600"/>
            <a:ext cx="3124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ppt-backgrounds.net/wp-content/uploads/2012/10/Grass-and-sun-ppt-background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9050"/>
            <a:ext cx="9144000" cy="687705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914400" y="2209800"/>
            <a:ext cx="7391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44</Words>
  <Application>Microsoft Office PowerPoint</Application>
  <PresentationFormat>Экран (4:3)</PresentationFormat>
  <Paragraphs>12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Батоша</dc:creator>
  <cp:lastModifiedBy>Home</cp:lastModifiedBy>
  <cp:revision>17</cp:revision>
  <dcterms:created xsi:type="dcterms:W3CDTF">2016-11-16T00:17:53Z</dcterms:created>
  <dcterms:modified xsi:type="dcterms:W3CDTF">2019-02-28T11:11:31Z</dcterms:modified>
</cp:coreProperties>
</file>