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4" r:id="rId8"/>
    <p:sldId id="263" r:id="rId9"/>
    <p:sldId id="260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11\Music\80\177_Modern%20Talking%20-%20Do%20You%20Wanna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9.png"/><Relationship Id="rId7" Type="http://schemas.openxmlformats.org/officeDocument/2006/relationships/image" Target="../media/image23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214422"/>
            <a:ext cx="885828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Программы для работы </a:t>
            </a:r>
          </a:p>
          <a:p>
            <a:pPr algn="ctr"/>
            <a:r>
              <a:rPr lang="ru-RU" sz="6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 интернетом</a:t>
            </a:r>
            <a:endParaRPr lang="ru-RU" sz="6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C:\Users\11\Desktop\yper_pinocchio16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7" y="4606714"/>
            <a:ext cx="1643074" cy="2126331"/>
          </a:xfrm>
          <a:prstGeom prst="rect">
            <a:avLst/>
          </a:prstGeom>
          <a:noFill/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177_Modern Talking - Do You Wann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643042" y="1571612"/>
            <a:ext cx="614366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Программы  для работы с интернетом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85720" y="3643314"/>
            <a:ext cx="271461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2" action="ppaction://hlinksldjump"/>
              </a:rPr>
              <a:t>Браузеры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43636" y="3643314"/>
            <a:ext cx="271461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hlinkClick r:id="rId3" action="ppaction://hlinksldjump"/>
              </a:rPr>
              <a:t>Программы мгновенного обмена сообщениями</a:t>
            </a:r>
            <a:endParaRPr lang="ru-RU" sz="2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4678" y="3643314"/>
            <a:ext cx="2714612" cy="1643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hlinkClick r:id="rId4" action="ppaction://hlinksldjump"/>
              </a:rPr>
              <a:t>Видеосвязь</a:t>
            </a:r>
            <a:endParaRPr lang="ru-RU" sz="2800" dirty="0"/>
          </a:p>
        </p:txBody>
      </p:sp>
      <p:sp>
        <p:nvSpPr>
          <p:cNvPr id="9" name="Стрелка вниз 8"/>
          <p:cNvSpPr/>
          <p:nvPr/>
        </p:nvSpPr>
        <p:spPr>
          <a:xfrm>
            <a:off x="1643042" y="2500306"/>
            <a:ext cx="714380" cy="11430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286248" y="2500306"/>
            <a:ext cx="714380" cy="11430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7072330" y="2500306"/>
            <a:ext cx="714380" cy="114300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C:\Users\11\Desktop\yper_peter_pan20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67587" y="354012"/>
            <a:ext cx="1609983" cy="1931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0"/>
            <a:ext cx="4043362" cy="123792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Браузеры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2910" y="1714488"/>
            <a:ext cx="81439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	</a:t>
            </a:r>
            <a:r>
              <a:rPr lang="ru-RU" sz="2000" b="1" dirty="0" smtClean="0"/>
              <a:t>Браузер — программное обеспечение для просмотра веб-сайтов, то есть для запроса веб-страниц (преимущественно из Сети), их обработки, вывода и перехода от одной страницы к другой.</a:t>
            </a:r>
            <a:endParaRPr lang="ru-RU" sz="2000" b="1" dirty="0"/>
          </a:p>
        </p:txBody>
      </p:sp>
      <p:pic>
        <p:nvPicPr>
          <p:cNvPr id="5" name="Picture 2" descr="C:\Users\11\Desktop\ed959d01c74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135746" cy="71435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43372" y="142852"/>
            <a:ext cx="4143404" cy="11429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C:\Users\11\Desktop\800px-World_wide_web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429000"/>
            <a:ext cx="4087279" cy="3065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285728"/>
            <a:ext cx="65722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Популярные браузеры:     </a:t>
            </a:r>
          </a:p>
          <a:p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Internet Explorer,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Mozilla Firefox,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Google Chrome,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Opera,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Safari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5" name="Рисунок 4" descr="i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4429132"/>
            <a:ext cx="1214446" cy="928694"/>
          </a:xfrm>
          <a:prstGeom prst="rect">
            <a:avLst/>
          </a:prstGeom>
        </p:spPr>
      </p:pic>
      <p:pic>
        <p:nvPicPr>
          <p:cNvPr id="8" name="Рисунок 7" descr="прар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2500306"/>
            <a:ext cx="1214446" cy="1000132"/>
          </a:xfrm>
          <a:prstGeom prst="rect">
            <a:avLst/>
          </a:prstGeom>
        </p:spPr>
      </p:pic>
      <p:pic>
        <p:nvPicPr>
          <p:cNvPr id="9" name="Рисунок 8" descr="i.нге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88" y="3500438"/>
            <a:ext cx="1214446" cy="928694"/>
          </a:xfrm>
          <a:prstGeom prst="rect">
            <a:avLst/>
          </a:prstGeom>
        </p:spPr>
      </p:pic>
      <p:pic>
        <p:nvPicPr>
          <p:cNvPr id="1026" name="Picture 2" descr="C:\Users\11\Desktop\i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1357298"/>
            <a:ext cx="1214436" cy="1214436"/>
          </a:xfrm>
          <a:prstGeom prst="rect">
            <a:avLst/>
          </a:prstGeom>
          <a:noFill/>
        </p:spPr>
      </p:pic>
      <p:pic>
        <p:nvPicPr>
          <p:cNvPr id="1027" name="Picture 3" descr="C:\Users\11\Desktop\ува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5357826"/>
            <a:ext cx="1214446" cy="1133483"/>
          </a:xfrm>
          <a:prstGeom prst="rect">
            <a:avLst/>
          </a:prstGeom>
          <a:noFill/>
        </p:spPr>
      </p:pic>
      <p:pic>
        <p:nvPicPr>
          <p:cNvPr id="3074" name="Picture 2" descr="C:\Users\11\Desktop\yper_belle_bete_20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548220"/>
            <a:ext cx="1857356" cy="1857356"/>
          </a:xfrm>
          <a:prstGeom prst="rect">
            <a:avLst/>
          </a:prstGeom>
          <a:noFill/>
        </p:spPr>
      </p:pic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7554" y="4429132"/>
            <a:ext cx="54292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Самый распространённый браузер (декабрь 2011):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Internet Explorer</a:t>
            </a:r>
          </a:p>
          <a:p>
            <a:r>
              <a:rPr lang="en-US" b="1" dirty="0" smtClean="0"/>
              <a:t>     </a:t>
            </a:r>
            <a:r>
              <a:rPr lang="en-US" b="1" dirty="0" smtClean="0">
                <a:solidFill>
                  <a:srgbClr val="FF6600"/>
                </a:solidFill>
              </a:rPr>
              <a:t>Mozilla Firefox</a:t>
            </a:r>
          </a:p>
          <a:p>
            <a:r>
              <a:rPr lang="en-US" b="1" dirty="0" smtClean="0">
                <a:solidFill>
                  <a:srgbClr val="00FF00"/>
                </a:solidFill>
              </a:rPr>
              <a:t>     Google Chrome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Opera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11\Desktop\800px-Countries_by_most_used_web_brows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108465" cy="35575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3" descr="C:\Users\11\Desktop\yper_pinocchio1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643446"/>
            <a:ext cx="2071702" cy="2071702"/>
          </a:xfrm>
          <a:prstGeom prst="rect">
            <a:avLst/>
          </a:prstGeom>
          <a:noFill/>
        </p:spPr>
      </p:pic>
      <p:sp>
        <p:nvSpPr>
          <p:cNvPr id="5" name="Управляющая кнопка: домой 4">
            <a:hlinkClick r:id="rId4" action="ppaction://hlinksldjump" highlightClick="1"/>
          </p:cNvPr>
          <p:cNvSpPr/>
          <p:nvPr/>
        </p:nvSpPr>
        <p:spPr>
          <a:xfrm>
            <a:off x="8286776" y="6286520"/>
            <a:ext cx="857224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071934" y="0"/>
            <a:ext cx="4143404" cy="1237922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Видеосвязь</a:t>
            </a:r>
            <a:endParaRPr lang="ru-RU" sz="5400" dirty="0"/>
          </a:p>
        </p:txBody>
      </p:sp>
      <p:pic>
        <p:nvPicPr>
          <p:cNvPr id="3074" name="Picture 2" descr="C:\Users\11\Desktop\ed959d01c74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4135746" cy="7143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143372" y="142852"/>
            <a:ext cx="4286280" cy="12144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571612"/>
            <a:ext cx="82153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Видеосвязь — это телекоммуникационная технология интерактивного взаимодействия двух и более удаленных абонентов, при которой между ними возможен обмен аудио- и видеоинформацией в реальном масштабе времени с учетом передачи управляющих данных.</a:t>
            </a:r>
            <a:endParaRPr lang="ru-RU" sz="2000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876"/>
            <a:ext cx="4143404" cy="281233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4929198"/>
            <a:ext cx="79295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Количество участников разговора видеоконференции может быть два или больше. Это дает возможность проводить видеосовещания нескольких участников, находящихся в разных городах, странах и даже на разных континентах.</a:t>
            </a:r>
            <a:endParaRPr lang="ru-RU" sz="2000" b="1" dirty="0"/>
          </a:p>
        </p:txBody>
      </p:sp>
      <p:pic>
        <p:nvPicPr>
          <p:cNvPr id="1029" name="Picture 5" descr="C:\Users\11\Desktop\98543529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0"/>
            <a:ext cx="1338265" cy="2182801"/>
          </a:xfrm>
          <a:prstGeom prst="rect">
            <a:avLst/>
          </a:prstGeom>
          <a:noFill/>
        </p:spPr>
      </p:pic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5722585" cy="42957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5429264"/>
            <a:ext cx="82277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2" y="4429132"/>
            <a:ext cx="858714" cy="84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3643314"/>
            <a:ext cx="229622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2500306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1571612"/>
            <a:ext cx="2127600" cy="65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2143108" y="214290"/>
            <a:ext cx="65722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Популярные программы для видеосвязи:    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err="1" smtClean="0"/>
              <a:t>VZOchat</a:t>
            </a:r>
            <a:r>
              <a:rPr lang="en-US" sz="3200" b="1" dirty="0" smtClean="0"/>
              <a:t>,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 Logitech </a:t>
            </a:r>
            <a:r>
              <a:rPr lang="en-US" sz="3200" b="1" dirty="0" err="1" smtClean="0"/>
              <a:t>Vid</a:t>
            </a:r>
            <a:r>
              <a:rPr lang="en-US" sz="3200" b="1" dirty="0" smtClean="0"/>
              <a:t>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err="1" smtClean="0"/>
              <a:t>VideoPort</a:t>
            </a:r>
            <a:r>
              <a:rPr lang="en-US" sz="3200" b="1" dirty="0" smtClean="0"/>
              <a:t>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err="1" smtClean="0"/>
              <a:t>OoVoo</a:t>
            </a:r>
            <a:r>
              <a:rPr lang="en-US" sz="3200" b="1" dirty="0" smtClean="0"/>
              <a:t>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Skype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8" name="Picture 6" descr="C:\Users\11\Desktop\275010136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3357562"/>
            <a:ext cx="1863454" cy="2776547"/>
          </a:xfrm>
          <a:prstGeom prst="rect">
            <a:avLst/>
          </a:prstGeom>
          <a:noFill/>
        </p:spPr>
      </p:pic>
      <p:sp>
        <p:nvSpPr>
          <p:cNvPr id="10" name="Управляющая кнопка: домой 9">
            <a:hlinkClick r:id="rId8" action="ppaction://hlinksldjump" highlightClick="1"/>
          </p:cNvPr>
          <p:cNvSpPr/>
          <p:nvPr/>
        </p:nvSpPr>
        <p:spPr>
          <a:xfrm>
            <a:off x="8286776" y="6286520"/>
            <a:ext cx="857224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428604"/>
            <a:ext cx="7586690" cy="1399032"/>
          </a:xfrm>
        </p:spPr>
        <p:txBody>
          <a:bodyPr>
            <a:normAutofit fontScale="90000"/>
          </a:bodyPr>
          <a:lstStyle/>
          <a:p>
            <a:r>
              <a:rPr lang="ru-RU" sz="4400" dirty="0" smtClean="0"/>
              <a:t>Программы мгновенного обмена сообщениями</a:t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43042" y="142852"/>
            <a:ext cx="7215238" cy="15716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857232"/>
            <a:ext cx="1643042" cy="1588"/>
          </a:xfrm>
          <a:prstGeom prst="line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 descr="C:\Users\11\Desktop\47743063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200150" cy="13430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4714884"/>
            <a:ext cx="88582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</a:t>
            </a:r>
            <a:r>
              <a:rPr lang="ru-RU" sz="2000" b="1" dirty="0" err="1" smtClean="0"/>
              <a:t>Instant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messengers</a:t>
            </a:r>
            <a:r>
              <a:rPr lang="ru-RU" sz="2000" b="1" dirty="0" smtClean="0"/>
              <a:t> (IM) — английское название класса программ, предназначенных для обмена сообщениями через Интернет в реальном времени. Передаваться могут текстовые сообщения, звуковые сигналы, картинки, видео. Такие программы могут применяться для организации телеконференций.</a:t>
            </a:r>
            <a:endParaRPr lang="ru-RU" sz="2000" b="1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000240"/>
            <a:ext cx="5500726" cy="2449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Управляющая кнопка: далее 10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71480"/>
            <a:ext cx="87154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Для этого вида коммуникации </a:t>
            </a:r>
          </a:p>
          <a:p>
            <a:r>
              <a:rPr lang="ru-RU" sz="2000" b="1" dirty="0" smtClean="0"/>
              <a:t>необходима клиентская программа, так </a:t>
            </a:r>
          </a:p>
          <a:p>
            <a:r>
              <a:rPr lang="ru-RU" sz="2000" b="1" dirty="0" smtClean="0"/>
              <a:t>называемый </a:t>
            </a:r>
            <a:r>
              <a:rPr lang="ru-RU" sz="2000" b="1" dirty="0" err="1" smtClean="0"/>
              <a:t>мессенджер</a:t>
            </a:r>
            <a:r>
              <a:rPr lang="ru-RU" sz="2000" b="1" dirty="0" smtClean="0"/>
              <a:t> (англ. </a:t>
            </a:r>
            <a:r>
              <a:rPr lang="ru-RU" sz="2000" b="1" dirty="0" err="1" smtClean="0"/>
              <a:t>message</a:t>
            </a:r>
            <a:r>
              <a:rPr lang="ru-RU" sz="2000" b="1" dirty="0" smtClean="0"/>
              <a:t> — сообщение). Он отличается от электронной почты тем, что позволяет обмениваться сообщениями в реальном времени (англ. </a:t>
            </a:r>
            <a:r>
              <a:rPr lang="ru-RU" sz="2000" b="1" dirty="0" err="1" smtClean="0"/>
              <a:t>instant</a:t>
            </a:r>
            <a:r>
              <a:rPr lang="ru-RU" sz="2000" b="1" dirty="0" smtClean="0"/>
              <a:t> — мгновенно). Большинство программ позволяет видеть, подключены ли в данный момент абоненты, занесенные в список контактов.</a:t>
            </a:r>
            <a:endParaRPr lang="ru-RU" sz="2000" b="1" dirty="0"/>
          </a:p>
        </p:txBody>
      </p:sp>
      <p:pic>
        <p:nvPicPr>
          <p:cNvPr id="3" name="Picture 4" descr="C:\Users\11\Desktop\77038922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5175" y="0"/>
            <a:ext cx="2028825" cy="146685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357562"/>
            <a:ext cx="5500726" cy="30941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50" y="4643446"/>
            <a:ext cx="89297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	В ранних версиях программ все, что печатал пользователь, тут же передавалось. Если он делал ошибку и исправлял её, это тоже было видно. В современных программах сообщения появляются на мониторе собеседника только по окончанию редактирования и отправке.</a:t>
            </a:r>
            <a:endParaRPr lang="ru-RU" sz="2000" b="1" dirty="0"/>
          </a:p>
        </p:txBody>
      </p:sp>
      <p:pic>
        <p:nvPicPr>
          <p:cNvPr id="3" name="Picture 3" descr="C:\Users\11\Desktop\427537599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1866900" cy="1905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642918"/>
            <a:ext cx="5000660" cy="3750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86776" y="6286496"/>
            <a:ext cx="857224" cy="57150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1\Desktop\90079369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2571744"/>
            <a:ext cx="1761889" cy="2333628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571876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1643050"/>
            <a:ext cx="1285884" cy="1028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32" y="5543550"/>
            <a:ext cx="1285884" cy="110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928662" y="428604"/>
            <a:ext cx="78581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Популярные программы для мгновенного обмена сообщениями:     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ICQ,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en-US" sz="3200" b="1" dirty="0" smtClean="0"/>
              <a:t> MSN Messenger,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Yahoo! Messenger,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Jabber, </a:t>
            </a:r>
            <a:endParaRPr lang="ru-RU" sz="3200" b="1" dirty="0" smtClean="0"/>
          </a:p>
          <a:p>
            <a:endParaRPr lang="ru-RU" sz="3200" b="1" dirty="0" smtClean="0"/>
          </a:p>
          <a:p>
            <a:r>
              <a:rPr lang="ru-RU" sz="3200" b="1" dirty="0" smtClean="0"/>
              <a:t> </a:t>
            </a:r>
            <a:r>
              <a:rPr lang="en-US" sz="3200" b="1" dirty="0" smtClean="0"/>
              <a:t>Miranda IM</a:t>
            </a:r>
            <a:r>
              <a:rPr lang="ru-RU" sz="3200" b="1" dirty="0" smtClean="0"/>
              <a:t>.</a:t>
            </a:r>
            <a:endParaRPr lang="ru-RU" sz="3200" b="1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2643182"/>
            <a:ext cx="1285884" cy="96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4572008"/>
            <a:ext cx="128588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Управляющая кнопка: домой 12">
            <a:hlinkClick r:id="" action="ppaction://hlinkshowjump?jump=lastslide" highlightClick="1"/>
          </p:cNvPr>
          <p:cNvSpPr/>
          <p:nvPr/>
        </p:nvSpPr>
        <p:spPr>
          <a:xfrm>
            <a:off x="8286776" y="6286520"/>
            <a:ext cx="857224" cy="57148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270</TotalTime>
  <Words>104</Words>
  <PresentationFormat>Экран (4:3)</PresentationFormat>
  <Paragraphs>57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Яркая</vt:lpstr>
      <vt:lpstr>Слайд 1</vt:lpstr>
      <vt:lpstr>Слайд 2</vt:lpstr>
      <vt:lpstr>Браузеры</vt:lpstr>
      <vt:lpstr>Слайд 4</vt:lpstr>
      <vt:lpstr>Слайд 5</vt:lpstr>
      <vt:lpstr>Видеосвязь</vt:lpstr>
      <vt:lpstr>Слайд 7</vt:lpstr>
      <vt:lpstr>Слайд 8</vt:lpstr>
      <vt:lpstr>Программы мгновенного обмена сообщениями 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Glavniy</cp:lastModifiedBy>
  <cp:revision>31</cp:revision>
  <dcterms:modified xsi:type="dcterms:W3CDTF">2013-10-16T08:52:38Z</dcterms:modified>
</cp:coreProperties>
</file>