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63" r:id="rId6"/>
    <p:sldId id="259" r:id="rId7"/>
    <p:sldId id="264" r:id="rId8"/>
    <p:sldId id="260" r:id="rId9"/>
    <p:sldId id="261" r:id="rId10"/>
    <p:sldId id="262" r:id="rId11"/>
    <p:sldId id="265" r:id="rId12"/>
    <p:sldId id="266" r:id="rId13"/>
    <p:sldId id="267" r:id="rId14"/>
    <p:sldId id="281" r:id="rId15"/>
    <p:sldId id="272" r:id="rId16"/>
    <p:sldId id="282" r:id="rId17"/>
    <p:sldId id="283" r:id="rId18"/>
    <p:sldId id="292" r:id="rId19"/>
    <p:sldId id="286" r:id="rId20"/>
    <p:sldId id="270" r:id="rId21"/>
    <p:sldId id="285" r:id="rId22"/>
    <p:sldId id="287" r:id="rId23"/>
    <p:sldId id="290" r:id="rId24"/>
    <p:sldId id="275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86400"/>
    <a:srgbClr val="00CC00"/>
    <a:srgbClr val="CB0B6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4/25/2015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i026.radikal.ru/0805/19/75303d58b5fd.gi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wmf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jpeg"/><Relationship Id="rId7" Type="http://schemas.openxmlformats.org/officeDocument/2006/relationships/image" Target="../media/image37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75.png"/><Relationship Id="rId7" Type="http://schemas.openxmlformats.org/officeDocument/2006/relationships/hyperlink" Target="http://i026.radikal.ru/0805/19/75303d58b5fd.gif" TargetMode="External"/><Relationship Id="rId2" Type="http://schemas.openxmlformats.org/officeDocument/2006/relationships/hyperlink" Target="http://img-fotki.yandex.ru/get/4522/111874181.89/0_910cf_558dbe80_X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1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09600" y="3581400"/>
            <a:ext cx="800100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ВОТ так мы живем!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609600"/>
            <a:ext cx="7854696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533400"/>
            <a:ext cx="81534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МКУОУ СОШ №7 с.Кутана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класс</a:t>
            </a:r>
          </a:p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http://i026.radikal.ru/0805/19/75303d58b5fd.gif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68379">
            <a:off x="7134540" y="1200351"/>
            <a:ext cx="2101020" cy="197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400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Windows\Desktop\школа 3 класс\IMG_20141030_130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69" t="15534"/>
          <a:stretch>
            <a:fillRect/>
          </a:stretch>
        </p:blipFill>
        <p:spPr bwMode="auto">
          <a:xfrm>
            <a:off x="1524000" y="1219200"/>
            <a:ext cx="5636465" cy="4648200"/>
          </a:xfrm>
          <a:prstGeom prst="ellipse">
            <a:avLst/>
          </a:prstGeom>
          <a:ln w="190500" cap="rnd">
            <a:solidFill>
              <a:srgbClr val="FFFF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Блок-схема: перфолента 4"/>
          <p:cNvSpPr/>
          <p:nvPr/>
        </p:nvSpPr>
        <p:spPr>
          <a:xfrm>
            <a:off x="2514600" y="0"/>
            <a:ext cx="4019177" cy="1530548"/>
          </a:xfrm>
          <a:prstGeom prst="flowChartPunchedTape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21301143" lon="21326207" rev="21298858"/>
              </a:camera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вот и мы!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6477000" y="1143000"/>
            <a:ext cx="2438400" cy="14478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+mj-lt"/>
              </a:rPr>
              <a:t>Синти</a:t>
            </a:r>
            <a:endParaRPr lang="ru-RU" sz="2800" dirty="0">
              <a:latin typeface="+mj-lt"/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6705600" y="2895600"/>
            <a:ext cx="2438400" cy="12954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+mj-lt"/>
              </a:rPr>
              <a:t>Ньукку</a:t>
            </a:r>
            <a:endParaRPr lang="ru-RU" sz="2800" dirty="0">
              <a:latin typeface="+mj-lt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6553200" y="4343400"/>
            <a:ext cx="2590800" cy="12954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+mj-lt"/>
              </a:rPr>
              <a:t>Ариана</a:t>
            </a:r>
            <a:endParaRPr lang="ru-RU" sz="2800" dirty="0">
              <a:latin typeface="+mj-lt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0" y="1371600"/>
            <a:ext cx="2362200" cy="11430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Жанна</a:t>
            </a:r>
            <a:endParaRPr lang="ru-RU" sz="2800" dirty="0">
              <a:latin typeface="+mj-lt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0" y="2895600"/>
            <a:ext cx="2133600" cy="12954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Алина</a:t>
            </a:r>
            <a:endParaRPr lang="ru-RU" sz="2800" dirty="0">
              <a:latin typeface="+mj-lt"/>
            </a:endParaRPr>
          </a:p>
        </p:txBody>
      </p:sp>
      <p:sp>
        <p:nvSpPr>
          <p:cNvPr id="14" name="Облако 13"/>
          <p:cNvSpPr/>
          <p:nvPr/>
        </p:nvSpPr>
        <p:spPr>
          <a:xfrm>
            <a:off x="0" y="4343400"/>
            <a:ext cx="2057400" cy="1219200"/>
          </a:xfrm>
          <a:prstGeom prst="cloud">
            <a:avLst/>
          </a:prstGeom>
          <a:solidFill>
            <a:srgbClr val="CB0B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+mj-lt"/>
              </a:rPr>
              <a:t>Юлия</a:t>
            </a:r>
            <a:endParaRPr lang="ru-RU" sz="3200" dirty="0">
              <a:latin typeface="+mj-lt"/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304800" y="5562600"/>
            <a:ext cx="2819400" cy="129540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Рудольф</a:t>
            </a:r>
            <a:endParaRPr lang="ru-RU" sz="2800" dirty="0">
              <a:latin typeface="+mj-lt"/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3276600" y="5638800"/>
            <a:ext cx="2057400" cy="121920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Саша</a:t>
            </a:r>
            <a:endParaRPr lang="ru-RU" sz="2800" dirty="0">
              <a:latin typeface="+mj-lt"/>
            </a:endParaRPr>
          </a:p>
        </p:txBody>
      </p:sp>
      <p:sp>
        <p:nvSpPr>
          <p:cNvPr id="17" name="Облако 16"/>
          <p:cNvSpPr/>
          <p:nvPr/>
        </p:nvSpPr>
        <p:spPr>
          <a:xfrm>
            <a:off x="5486400" y="5562600"/>
            <a:ext cx="2362200" cy="129540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Даниил</a:t>
            </a:r>
            <a:endParaRPr lang="ru-RU" sz="2800" dirty="0">
              <a:latin typeface="+mj-lt"/>
            </a:endParaRPr>
          </a:p>
        </p:txBody>
      </p:sp>
      <p:pic>
        <p:nvPicPr>
          <p:cNvPr id="19" name="Picture 26" descr="37r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0"/>
            <a:ext cx="1500198" cy="142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76800"/>
            <a:ext cx="8458200" cy="1828800"/>
          </a:xfrm>
        </p:spPr>
        <p:txBody>
          <a:bodyPr>
            <a:normAutofit/>
          </a:bodyPr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На 1 сентября 2015г.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В 3 классе 7 обучающихся. Из них: 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девочек – 5,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мальчиков – 2.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классный руководитель: Марта </a:t>
            </a:r>
            <a:r>
              <a:rPr lang="ru-RU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григорьевна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pic>
        <p:nvPicPr>
          <p:cNvPr id="6" name="Picture 7" descr="g040548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276600"/>
            <a:ext cx="1954794" cy="1515976"/>
          </a:xfrm>
          <a:prstGeom prst="rect">
            <a:avLst/>
          </a:prstGeom>
          <a:noFill/>
        </p:spPr>
      </p:pic>
      <p:pic>
        <p:nvPicPr>
          <p:cNvPr id="1026" name="Picture 2" descr="C:\Users\Windows\Desktop\школа 3 класс\Sent\IMG-20140902-WA0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219200"/>
            <a:ext cx="4800000" cy="36000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33600" y="152400"/>
            <a:ext cx="4746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День  знаний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1" descr="F:\АНИМАШ\1093120115s002.gif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7162800" y="1828800"/>
            <a:ext cx="1809776" cy="2805153"/>
          </a:xfrm>
          <a:prstGeom prst="rect">
            <a:avLst/>
          </a:prstGeom>
          <a:noFill/>
          <a:ln>
            <a:solidFill>
              <a:srgbClr val="3333CC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3" descr="C:\Users\Учитель\Desktop\Алла\imagesCA0ZAVUL.jpg"/>
          <p:cNvPicPr>
            <a:picLocks noChangeAspect="1" noChangeArrowheads="1"/>
          </p:cNvPicPr>
          <p:nvPr/>
        </p:nvPicPr>
        <p:blipFill>
          <a:blip r:embed="rId5"/>
          <a:srcRect l="6667"/>
          <a:stretch>
            <a:fillRect/>
          </a:stretch>
        </p:blipFill>
        <p:spPr bwMode="auto">
          <a:xfrm>
            <a:off x="152400" y="1219200"/>
            <a:ext cx="1843219" cy="1481158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 advClick="0" advTm="6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5105400"/>
            <a:ext cx="3962400" cy="1094232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2 место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Windows\Desktop\школа 3 класс\IMG_20140919_132528.jpg"/>
          <p:cNvPicPr>
            <a:picLocks noChangeAspect="1" noChangeArrowheads="1"/>
          </p:cNvPicPr>
          <p:nvPr/>
        </p:nvPicPr>
        <p:blipFill>
          <a:blip r:embed="rId2" cstate="print"/>
          <a:srcRect r="5298"/>
          <a:stretch>
            <a:fillRect/>
          </a:stretch>
        </p:blipFill>
        <p:spPr bwMode="auto">
          <a:xfrm>
            <a:off x="4648200" y="3418200"/>
            <a:ext cx="4343400" cy="3439800"/>
          </a:xfrm>
          <a:prstGeom prst="doubleWave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38200" y="457200"/>
            <a:ext cx="7544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Кросс Наций - 2015</a:t>
            </a:r>
            <a:endParaRPr lang="ru-RU" sz="5400" b="1" cap="all" spc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 descr="C:\Users\Windows\Desktop\школа 3 класс\IMG_20140919_13242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066800"/>
            <a:ext cx="5750983" cy="4313237"/>
          </a:xfrm>
          <a:prstGeom prst="star5">
            <a:avLst/>
          </a:prstGeom>
          <a:noFill/>
        </p:spPr>
      </p:pic>
    </p:spTree>
  </p:cSld>
  <p:clrMapOvr>
    <a:masterClrMapping/>
  </p:clrMapOvr>
  <p:transition spd="slow" advClick="0" advTm="3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Windows\Desktop\школа 3 класс\IMG-20141031-WA00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09800" y="1143000"/>
            <a:ext cx="4775200" cy="3581400"/>
          </a:xfrm>
          <a:prstGeom prst="octagon">
            <a:avLst/>
          </a:prstGeom>
          <a:noFill/>
        </p:spPr>
      </p:pic>
      <p:pic>
        <p:nvPicPr>
          <p:cNvPr id="5123" name="Picture 3" descr="C:\Users\Windows\Desktop\школа 3 класс\IMG-20141031-WA0031.jpg"/>
          <p:cNvPicPr>
            <a:picLocks noChangeAspect="1" noChangeArrowheads="1"/>
          </p:cNvPicPr>
          <p:nvPr/>
        </p:nvPicPr>
        <p:blipFill>
          <a:blip r:embed="rId3"/>
          <a:srcRect r="14275" b="517"/>
          <a:stretch>
            <a:fillRect/>
          </a:stretch>
        </p:blipFill>
        <p:spPr bwMode="auto">
          <a:xfrm>
            <a:off x="0" y="3124200"/>
            <a:ext cx="4114800" cy="3581400"/>
          </a:xfrm>
          <a:prstGeom prst="diamond">
            <a:avLst/>
          </a:prstGeom>
          <a:noFill/>
        </p:spPr>
      </p:pic>
      <p:pic>
        <p:nvPicPr>
          <p:cNvPr id="5124" name="Picture 4" descr="C:\Users\Windows\Desktop\школа 3 класс\IMG-20141101-WA00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941" y="3886200"/>
            <a:ext cx="3708059" cy="2771774"/>
          </a:xfrm>
          <a:prstGeom prst="star7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95400" y="228600"/>
            <a:ext cx="63610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Хэллоуин - 2015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3" descr="C:\Program Files (x86)\Microsoft Office\MEDIA\CAGCAT10\j030549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33488" y="1828800"/>
            <a:ext cx="1810512" cy="1485900"/>
          </a:xfrm>
          <a:prstGeom prst="rect">
            <a:avLst/>
          </a:prstGeom>
          <a:noFill/>
        </p:spPr>
      </p:pic>
      <p:pic>
        <p:nvPicPr>
          <p:cNvPr id="9" name="Picture 3" descr="C:\Program Files (x86)\Microsoft Office\MEDIA\CAGCAT10\j030549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00200"/>
            <a:ext cx="1810512" cy="1485900"/>
          </a:xfrm>
          <a:prstGeom prst="rect">
            <a:avLst/>
          </a:prstGeom>
          <a:noFill/>
        </p:spPr>
      </p:pic>
      <p:pic>
        <p:nvPicPr>
          <p:cNvPr id="10" name="Picture 3" descr="C:\Program Files (x86)\Microsoft Office\MEDIA\CAGCAT10\j030549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5181600"/>
            <a:ext cx="1810512" cy="1485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Windows\Desktop\школа 3 класс\IMG-20141018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0000" r="1818"/>
          <a:stretch>
            <a:fillRect/>
          </a:stretch>
        </p:blipFill>
        <p:spPr bwMode="auto">
          <a:xfrm>
            <a:off x="381000" y="4114800"/>
            <a:ext cx="4114800" cy="2514600"/>
          </a:xfrm>
          <a:prstGeom prst="plaque">
            <a:avLst/>
          </a:prstGeom>
          <a:noFill/>
        </p:spPr>
      </p:pic>
      <p:pic>
        <p:nvPicPr>
          <p:cNvPr id="1027" name="Picture 3" descr="C:\Users\Windows\Desktop\школа 3 класс\IMG_20141017_122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3429000" cy="2571750"/>
          </a:xfrm>
          <a:prstGeom prst="plaque">
            <a:avLst/>
          </a:prstGeom>
          <a:noFill/>
        </p:spPr>
      </p:pic>
      <p:pic>
        <p:nvPicPr>
          <p:cNvPr id="1028" name="Picture 4" descr="C:\Users\Windows\Desktop\школа 3 класс\IMG_20141017_133657.jpg"/>
          <p:cNvPicPr>
            <a:picLocks noChangeAspect="1" noChangeArrowheads="1"/>
          </p:cNvPicPr>
          <p:nvPr/>
        </p:nvPicPr>
        <p:blipFill>
          <a:blip r:embed="rId4" cstate="print"/>
          <a:srcRect t="10583" r="1575"/>
          <a:stretch>
            <a:fillRect/>
          </a:stretch>
        </p:blipFill>
        <p:spPr bwMode="auto">
          <a:xfrm>
            <a:off x="4267200" y="1600200"/>
            <a:ext cx="4724400" cy="3219000"/>
          </a:xfrm>
          <a:prstGeom prst="plaque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95400" y="228600"/>
            <a:ext cx="70866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11 октября – Международный </a:t>
            </a:r>
          </a:p>
          <a:p>
            <a:pPr algn="ctr"/>
            <a:r>
              <a:rPr lang="ru-RU" sz="2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ДЕНЬ ДЕВОЧЕК</a:t>
            </a:r>
            <a:endParaRPr lang="ru-RU" sz="28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Picture 3" descr="C:\Program Files (x86)\Microsoft Office\MEDIA\CAGCAT10\j028190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8858" y="5132527"/>
            <a:ext cx="1825142" cy="1725473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4953000" y="4914897"/>
            <a:ext cx="2128846" cy="1943103"/>
            <a:chOff x="2571736" y="1214422"/>
            <a:chExt cx="2128846" cy="1943103"/>
          </a:xfrm>
        </p:grpSpPr>
        <p:pic>
          <p:nvPicPr>
            <p:cNvPr id="10" name="Рисунок 9" descr="http://i053.radikal.ru/0901/6b/1601a1e4ed55.gif"/>
            <p:cNvPicPr/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1285860"/>
              <a:ext cx="785818" cy="1428761"/>
            </a:xfrm>
            <a:prstGeom prst="rect">
              <a:avLst/>
            </a:prstGeom>
            <a:noFill/>
          </p:spPr>
        </p:pic>
        <p:pic>
          <p:nvPicPr>
            <p:cNvPr id="11" name="Рисунок 10" descr="http://i053.radikal.ru/0901/6b/1601a1e4ed55.gif"/>
            <p:cNvPicPr/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86116" y="1214422"/>
              <a:ext cx="833438" cy="1500198"/>
            </a:xfrm>
            <a:prstGeom prst="rect">
              <a:avLst/>
            </a:prstGeom>
            <a:noFill/>
          </p:spPr>
        </p:pic>
        <p:pic>
          <p:nvPicPr>
            <p:cNvPr id="12" name="Рисунок 11" descr="http://i053.radikal.ru/0901/6b/1601a1e4ed55.gif"/>
            <p:cNvPicPr/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00364" y="1643050"/>
              <a:ext cx="914400" cy="1514475"/>
            </a:xfrm>
            <a:prstGeom prst="rect">
              <a:avLst/>
            </a:prstGeom>
            <a:noFill/>
          </p:spPr>
        </p:pic>
        <p:pic>
          <p:nvPicPr>
            <p:cNvPr id="13" name="Рисунок 12" descr="http://i053.radikal.ru/0901/6b/1601a1e4ed55.gif"/>
            <p:cNvPicPr/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86182" y="1428736"/>
              <a:ext cx="914400" cy="15144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Лена\картинки\dea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572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:\Users\Windows\Desktop\школа 3 класс\IMG_20141030_1259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038600" y="3276600"/>
            <a:ext cx="4776714" cy="3581400"/>
          </a:xfrm>
          <a:prstGeom prst="verticalScroll">
            <a:avLst/>
          </a:prstGeom>
          <a:noFill/>
        </p:spPr>
      </p:pic>
      <p:pic>
        <p:nvPicPr>
          <p:cNvPr id="6146" name="Picture 2" descr="C:\Users\Windows\Desktop\школа 3 класс\IMG-20141030-WA0013.jpg"/>
          <p:cNvPicPr>
            <a:picLocks noChangeAspect="1" noChangeArrowheads="1"/>
          </p:cNvPicPr>
          <p:nvPr/>
        </p:nvPicPr>
        <p:blipFill>
          <a:blip r:embed="rId4"/>
          <a:srcRect t="16933" r="20625"/>
          <a:stretch>
            <a:fillRect/>
          </a:stretch>
        </p:blipFill>
        <p:spPr bwMode="auto">
          <a:xfrm>
            <a:off x="228600" y="1371600"/>
            <a:ext cx="4489593" cy="3523800"/>
          </a:xfrm>
          <a:prstGeom prst="verticalScroll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8610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Конкурс чтецов к 200-летию М.Ю.Лермонтова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5" descr="school"/>
          <p:cNvPicPr>
            <a:picLocks noChangeAspect="1" noChangeArrowheads="1"/>
          </p:cNvPicPr>
          <p:nvPr/>
        </p:nvPicPr>
        <p:blipFill>
          <a:blip r:embed="rId5"/>
          <a:srcRect b="14814"/>
          <a:stretch>
            <a:fillRect/>
          </a:stretch>
        </p:blipFill>
        <p:spPr bwMode="auto">
          <a:xfrm>
            <a:off x="1676400" y="5257800"/>
            <a:ext cx="1148955" cy="1295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6764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Windows\Desktop\школа 3 класс\IMG_20141202_1205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172" t="10345" r="1724" b="3448"/>
          <a:stretch>
            <a:fillRect/>
          </a:stretch>
        </p:blipFill>
        <p:spPr bwMode="auto">
          <a:xfrm>
            <a:off x="304800" y="1295400"/>
            <a:ext cx="4038600" cy="2804583"/>
          </a:xfrm>
          <a:prstGeom prst="ellipse">
            <a:avLst/>
          </a:prstGeom>
          <a:noFill/>
        </p:spPr>
      </p:pic>
      <p:pic>
        <p:nvPicPr>
          <p:cNvPr id="2051" name="Picture 3" descr="C:\Users\Windows\Desktop\школа 3 класс\IMG_20141202_124551.jpg"/>
          <p:cNvPicPr>
            <a:picLocks noChangeAspect="1" noChangeArrowheads="1"/>
          </p:cNvPicPr>
          <p:nvPr/>
        </p:nvPicPr>
        <p:blipFill>
          <a:blip r:embed="rId3" cstate="print"/>
          <a:srcRect r="19037"/>
          <a:stretch>
            <a:fillRect/>
          </a:stretch>
        </p:blipFill>
        <p:spPr bwMode="auto">
          <a:xfrm>
            <a:off x="5257800" y="1524000"/>
            <a:ext cx="3886200" cy="3600000"/>
          </a:xfrm>
          <a:prstGeom prst="ellipse">
            <a:avLst/>
          </a:prstGeom>
          <a:noFill/>
        </p:spPr>
      </p:pic>
      <p:pic>
        <p:nvPicPr>
          <p:cNvPr id="2052" name="Picture 4" descr="C:\Users\Windows\Desktop\школа 3 класс\IMG_20141202_124626.jpg"/>
          <p:cNvPicPr>
            <a:picLocks noChangeAspect="1" noChangeArrowheads="1"/>
          </p:cNvPicPr>
          <p:nvPr/>
        </p:nvPicPr>
        <p:blipFill>
          <a:blip r:embed="rId4" cstate="print"/>
          <a:srcRect t="12700" r="9512"/>
          <a:stretch>
            <a:fillRect/>
          </a:stretch>
        </p:blipFill>
        <p:spPr bwMode="auto">
          <a:xfrm>
            <a:off x="2057400" y="3935747"/>
            <a:ext cx="4038600" cy="2922253"/>
          </a:xfrm>
          <a:prstGeom prst="ellipse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828800" y="533400"/>
            <a:ext cx="5668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00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ДЕНЬ  ОЛОНХО</a:t>
            </a:r>
            <a:endParaRPr lang="ru-RU" sz="5400" b="1" dirty="0">
              <a:ln w="11430"/>
              <a:solidFill>
                <a:srgbClr val="00CC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Picture 2" descr="C:\Program Files (x86)\Microsoft Office\MEDIA\CAGCAT10\j0157995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568342" cy="457200"/>
          </a:xfrm>
          <a:prstGeom prst="rect">
            <a:avLst/>
          </a:prstGeom>
          <a:noFill/>
        </p:spPr>
      </p:pic>
      <p:pic>
        <p:nvPicPr>
          <p:cNvPr id="10" name="Picture 2" descr="C:\Program Files (x86)\Microsoft Office\MEDIA\CAGCAT10\j0157995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5658" y="0"/>
            <a:ext cx="4568342" cy="457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Windows\Desktop\школа 3 класс\IMG_20141204_1457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6400" y="1676400"/>
            <a:ext cx="5852160" cy="4389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38200" y="533400"/>
            <a:ext cx="7898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CB0B6B"/>
                </a:solidFill>
                <a:effectLst/>
              </a:rPr>
              <a:t>День рождения Саши</a:t>
            </a:r>
            <a:endParaRPr lang="ru-RU" sz="5400" b="1" cap="none" spc="0" dirty="0">
              <a:ln/>
              <a:solidFill>
                <a:srgbClr val="CB0B6B"/>
              </a:solidFill>
              <a:effectLst/>
            </a:endParaRPr>
          </a:p>
        </p:txBody>
      </p:sp>
      <p:pic>
        <p:nvPicPr>
          <p:cNvPr id="6" name="Picture 4" descr="C:\Program Files (x86)\Microsoft Office\MEDIA\CAGCAT10\j029524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0"/>
            <a:ext cx="1252537" cy="1852343"/>
          </a:xfrm>
          <a:prstGeom prst="rect">
            <a:avLst/>
          </a:prstGeom>
          <a:noFill/>
        </p:spPr>
      </p:pic>
      <p:pic>
        <p:nvPicPr>
          <p:cNvPr id="6146" name="Picture 2" descr="C:\Program Files (x86)\Microsoft Office\MEDIA\CAGCAT10\j021658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5105400"/>
            <a:ext cx="1347361" cy="1513485"/>
          </a:xfrm>
          <a:prstGeom prst="rect">
            <a:avLst/>
          </a:prstGeom>
          <a:noFill/>
        </p:spPr>
      </p:pic>
      <p:pic>
        <p:nvPicPr>
          <p:cNvPr id="7" name="Picture 3" descr="D:\Оля\презентация биолог\76899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24400"/>
            <a:ext cx="19097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cs9977.vkontakte.ru/u30767/-6/x_fe231d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Windows\Desktop\школа 3 класс\Sent\IMG-20141229-WA005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590800" y="3657600"/>
            <a:ext cx="4267200" cy="3200400"/>
          </a:xfrm>
          <a:prstGeom prst="ellipse">
            <a:avLst/>
          </a:prstGeom>
          <a:noFill/>
        </p:spPr>
      </p:pic>
      <p:pic>
        <p:nvPicPr>
          <p:cNvPr id="4099" name="Picture 3" descr="C:\Users\Windows\Desktop\школа 3 класс\Sent\IMG-20141229-WA00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066800"/>
            <a:ext cx="3810000" cy="2857500"/>
          </a:xfrm>
          <a:prstGeom prst="hexagon">
            <a:avLst/>
          </a:prstGeom>
          <a:noFill/>
        </p:spPr>
      </p:pic>
      <p:pic>
        <p:nvPicPr>
          <p:cNvPr id="4100" name="Picture 4" descr="C:\Users\Windows\Desktop\школа 3 класс\Sent\IMG-20141229-WA00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838200"/>
            <a:ext cx="4572000" cy="3429000"/>
          </a:xfrm>
          <a:prstGeom prst="star32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286000" y="152400"/>
            <a:ext cx="4333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Новый год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2" descr="C:\Program Files (x86)\Microsoft Office\MEDIA\CAGCAT10\j0183290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495800"/>
            <a:ext cx="1723644" cy="1848917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57789" y="0"/>
            <a:ext cx="986211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91400" y="4724400"/>
            <a:ext cx="15716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Встреча с начальником ДЭС с.Кутана Сосиным В.Е.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7170" name="Picture 2" descr="C:\Users\Windows\Desktop\школа 3 класс\IMG_20150216_1212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920" y="1974215"/>
            <a:ext cx="5852160" cy="4389120"/>
          </a:xfrm>
          <a:prstGeom prst="rect">
            <a:avLst/>
          </a:prstGeom>
          <a:ln w="127000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авая круглая скобка 4"/>
          <p:cNvSpPr/>
          <p:nvPr/>
        </p:nvSpPr>
        <p:spPr>
          <a:xfrm>
            <a:off x="5410200" y="2743200"/>
            <a:ext cx="73152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Program Files (x86)\Microsoft Office\MEDIA\CAGCAT10\j029770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1447800" cy="1781563"/>
          </a:xfrm>
          <a:prstGeom prst="rect">
            <a:avLst/>
          </a:prstGeom>
          <a:noFill/>
        </p:spPr>
      </p:pic>
      <p:sp>
        <p:nvSpPr>
          <p:cNvPr id="7" name="Litebulb"/>
          <p:cNvSpPr>
            <a:spLocks noEditPoints="1" noChangeArrowheads="1"/>
          </p:cNvSpPr>
          <p:nvPr/>
        </p:nvSpPr>
        <p:spPr bwMode="auto">
          <a:xfrm>
            <a:off x="7772400" y="1828800"/>
            <a:ext cx="1081087" cy="1700212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Litebulb"/>
          <p:cNvSpPr>
            <a:spLocks noEditPoints="1" noChangeArrowheads="1"/>
          </p:cNvSpPr>
          <p:nvPr/>
        </p:nvSpPr>
        <p:spPr bwMode="auto">
          <a:xfrm>
            <a:off x="228600" y="4724400"/>
            <a:ext cx="1081087" cy="1700212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4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2400" y="5181600"/>
            <a:ext cx="1371600" cy="14112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Картинка 28 из 658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EDDD"/>
              </a:clrFrom>
              <a:clrTo>
                <a:srgbClr val="F9EDD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88" y="-23813"/>
            <a:ext cx="4214812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8197" name="Picture 5" descr="C:\Users\Windows\Desktop\школа 3 класс\IMG_20150228_124845.jpg"/>
          <p:cNvPicPr>
            <a:picLocks noChangeAspect="1" noChangeArrowheads="1"/>
          </p:cNvPicPr>
          <p:nvPr/>
        </p:nvPicPr>
        <p:blipFill>
          <a:blip r:embed="rId3" cstate="print"/>
          <a:srcRect l="18143" t="10583" r="16089" b="9286"/>
          <a:stretch>
            <a:fillRect/>
          </a:stretch>
        </p:blipFill>
        <p:spPr bwMode="auto">
          <a:xfrm rot="463110">
            <a:off x="2493876" y="3285232"/>
            <a:ext cx="3657600" cy="3342290"/>
          </a:xfrm>
          <a:prstGeom prst="doubleWave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2050" name="Picture 2" descr="C:\Users\Windows\Desktop\школа 3 класс\IMG_20150228_113343.jpg"/>
          <p:cNvPicPr>
            <a:picLocks noChangeAspect="1" noChangeArrowheads="1"/>
          </p:cNvPicPr>
          <p:nvPr/>
        </p:nvPicPr>
        <p:blipFill>
          <a:blip r:embed="rId4" cstate="print"/>
          <a:srcRect t="3864" r="3276"/>
          <a:stretch>
            <a:fillRect/>
          </a:stretch>
        </p:blipFill>
        <p:spPr bwMode="auto">
          <a:xfrm rot="20936370">
            <a:off x="264143" y="377844"/>
            <a:ext cx="4245461" cy="3164762"/>
          </a:xfrm>
          <a:prstGeom prst="doubleWave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8196" name="Picture 4" descr="C:\Users\Windows\Desktop\школа 3 класс\IMG_20150228_1229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0"/>
            <a:ext cx="3454400" cy="3276600"/>
          </a:xfrm>
          <a:prstGeom prst="star5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0" name="Picture 3" descr="C:\Documents and Settings\Admin\Рабочий стол\23\image_369043287677086775997135165822069963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clrChange>
              <a:clrFrom>
                <a:srgbClr val="ECEFF8"/>
              </a:clrFrom>
              <a:clrTo>
                <a:srgbClr val="ECEF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41960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7680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Юлия, </a:t>
            </a:r>
            <a:r>
              <a:rPr lang="ru-RU" sz="6000" dirty="0" err="1" smtClean="0">
                <a:solidFill>
                  <a:srgbClr val="FF0000"/>
                </a:solidFill>
                <a:latin typeface="Monotype Corsiva" pitchFamily="66" charset="0"/>
              </a:rPr>
              <a:t>Ариана</a:t>
            </a:r>
            <a:endParaRPr lang="ru-RU" sz="6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Windows\Desktop\школа 3 класс\Sent\IMG-20150308-WA00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83" t="8333" r="10417" b="2778"/>
          <a:stretch>
            <a:fillRect/>
          </a:stretch>
        </p:blipFill>
        <p:spPr bwMode="auto">
          <a:xfrm rot="21176006">
            <a:off x="390505" y="1896761"/>
            <a:ext cx="3759313" cy="2864238"/>
          </a:xfrm>
          <a:prstGeom prst="round2DiagRect">
            <a:avLst/>
          </a:prstGeom>
          <a:noFill/>
        </p:spPr>
      </p:pic>
      <p:pic>
        <p:nvPicPr>
          <p:cNvPr id="2051" name="Picture 3" descr="C:\Users\Windows\Desktop\школа 3 класс\Sent\IMG-20150308-WA0073.jpg"/>
          <p:cNvPicPr>
            <a:picLocks noChangeAspect="1" noChangeArrowheads="1"/>
          </p:cNvPicPr>
          <p:nvPr/>
        </p:nvPicPr>
        <p:blipFill>
          <a:blip r:embed="rId3"/>
          <a:srcRect l="4536" t="4750" r="16089"/>
          <a:stretch>
            <a:fillRect/>
          </a:stretch>
        </p:blipFill>
        <p:spPr bwMode="auto">
          <a:xfrm rot="665800">
            <a:off x="5559013" y="1892451"/>
            <a:ext cx="3327872" cy="2995085"/>
          </a:xfrm>
          <a:prstGeom prst="round2Diag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" y="304800"/>
            <a:ext cx="8610600" cy="121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Monotype Corsiva" pitchFamily="66" charset="0"/>
              </a:rPr>
              <a:t>Мисс </a:t>
            </a:r>
            <a:r>
              <a:rPr lang="ru-RU" sz="7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Monotype Corsiva" pitchFamily="66" charset="0"/>
              </a:rPr>
              <a:t>Аякчан</a:t>
            </a:r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Monotype Corsiva" pitchFamily="66" charset="0"/>
              </a:rPr>
              <a:t> -2015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8" name="Рисунок 7" descr="Рисунок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7200" y="1828800"/>
            <a:ext cx="987552" cy="987552"/>
          </a:xfrm>
          <a:prstGeom prst="rect">
            <a:avLst/>
          </a:prstGeom>
        </p:spPr>
      </p:pic>
      <p:pic>
        <p:nvPicPr>
          <p:cNvPr id="7" name="Рисунок 6" descr="Рисунок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5181600"/>
            <a:ext cx="987552" cy="987552"/>
          </a:xfrm>
          <a:prstGeom prst="rect">
            <a:avLst/>
          </a:prstGeom>
        </p:spPr>
      </p:pic>
      <p:pic>
        <p:nvPicPr>
          <p:cNvPr id="9" name="Рисунок 8" descr="Рисунок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5257800"/>
            <a:ext cx="987552" cy="98755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Республиканский турнир по вольной борьбе на призы </a:t>
            </a:r>
            <a:r>
              <a:rPr lang="ru-RU" sz="3200" b="1" dirty="0" err="1" smtClean="0">
                <a:solidFill>
                  <a:schemeClr val="tx1"/>
                </a:solidFill>
              </a:rPr>
              <a:t>им.Пинигина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Windows\Desktop\школа 3 класс\рудик\DSCF543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2554288" cy="3406775"/>
          </a:xfrm>
          <a:prstGeom prst="ellipse">
            <a:avLst/>
          </a:prstGeom>
          <a:noFill/>
        </p:spPr>
      </p:pic>
      <p:pic>
        <p:nvPicPr>
          <p:cNvPr id="1028" name="Picture 4" descr="C:\Users\Windows\Desktop\школа 3 класс\рудик\DSCF5416.JPG"/>
          <p:cNvPicPr>
            <a:picLocks noChangeAspect="1" noChangeArrowheads="1"/>
          </p:cNvPicPr>
          <p:nvPr/>
        </p:nvPicPr>
        <p:blipFill>
          <a:blip r:embed="rId3" cstate="print"/>
          <a:srcRect l="20000" r="1818" b="606"/>
          <a:stretch>
            <a:fillRect/>
          </a:stretch>
        </p:blipFill>
        <p:spPr bwMode="auto">
          <a:xfrm>
            <a:off x="5715000" y="1600200"/>
            <a:ext cx="3276600" cy="3124200"/>
          </a:xfrm>
          <a:prstGeom prst="ellipse">
            <a:avLst/>
          </a:prstGeom>
          <a:noFill/>
        </p:spPr>
      </p:pic>
      <p:pic>
        <p:nvPicPr>
          <p:cNvPr id="1027" name="Picture 3" descr="C:\Users\Windows\Desktop\школа 3 класс\рудик\DSCF5388.JPG"/>
          <p:cNvPicPr>
            <a:picLocks noChangeAspect="1" noChangeArrowheads="1"/>
          </p:cNvPicPr>
          <p:nvPr/>
        </p:nvPicPr>
        <p:blipFill>
          <a:blip r:embed="rId4" cstate="print"/>
          <a:srcRect l="5043" t="3362" r="14274" b="8983"/>
          <a:stretch>
            <a:fillRect/>
          </a:stretch>
        </p:blipFill>
        <p:spPr bwMode="auto">
          <a:xfrm>
            <a:off x="2209800" y="3505200"/>
            <a:ext cx="4114800" cy="3352800"/>
          </a:xfrm>
          <a:prstGeom prst="ellipse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324600" y="4800600"/>
            <a:ext cx="2514600" cy="1524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0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Рудольф</a:t>
            </a:r>
          </a:p>
          <a:p>
            <a:pPr marL="484632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0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Борисов</a:t>
            </a:r>
            <a:endParaRPr kumimoji="0" lang="ru-RU" sz="28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00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cs9977.vkontakte.ru/u30767/-6/x_fe231d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848600" cy="914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 г.Якутске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191000"/>
            <a:ext cx="1890000" cy="2520000"/>
          </a:xfrm>
          <a:prstGeom prst="hexagon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-228600" y="304800"/>
            <a:ext cx="9525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Ураа</a:t>
            </a:r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! Весенние каникулы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Windows\Desktop\школа 3 класс\IMG-20150329-WA0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4114800"/>
            <a:ext cx="1890000" cy="2520000"/>
          </a:xfrm>
          <a:prstGeom prst="hexagon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2051" name="Picture 3" descr="C:\Users\Windows\Desktop\школа 3 класс\IMG-20150329-WA00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524000"/>
            <a:ext cx="3429000" cy="25717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2052" name="Picture 4" descr="C:\Users\Windows\Desktop\школа 3 класс\IMG-20150330-WA00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2971800"/>
            <a:ext cx="1890000" cy="2520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2053" name="Picture 5" descr="C:\Users\Windows\Desktop\школа 3 класс\IMG-20150322-WA003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447800"/>
            <a:ext cx="3733800" cy="280035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2" name="Picture 2" descr="C:\Users\Windows\Desktop\школа 3 класс\IMG-20150325-WA0008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 l="6218" t="4967" r="3566" b="3642"/>
          <a:stretch>
            <a:fillRect/>
          </a:stretch>
        </p:blipFill>
        <p:spPr bwMode="auto">
          <a:xfrm>
            <a:off x="4267200" y="1752600"/>
            <a:ext cx="923052" cy="936625"/>
          </a:xfrm>
          <a:prstGeom prst="ellipse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cs9977.vkontakte.ru/u30767/-6/x_fe231d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2653" t="13433" r="7132" b="20896"/>
          <a:stretch>
            <a:fillRect/>
          </a:stretch>
        </p:blipFill>
        <p:spPr bwMode="auto">
          <a:xfrm>
            <a:off x="3352799" y="1143000"/>
            <a:ext cx="3061855" cy="3962400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Windows\Desktop\школа 3 класс\IMG-20150322-WA0003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5000" r="27500" b="2847"/>
          <a:stretch>
            <a:fillRect/>
          </a:stretch>
        </p:blipFill>
        <p:spPr bwMode="auto">
          <a:xfrm>
            <a:off x="116560" y="533400"/>
            <a:ext cx="3388314" cy="2743200"/>
          </a:xfrm>
          <a:prstGeom prst="ellipse">
            <a:avLst/>
          </a:prstGeom>
          <a:noFill/>
        </p:spPr>
      </p:pic>
      <p:pic>
        <p:nvPicPr>
          <p:cNvPr id="3075" name="Picture 3" descr="C:\Users\Windows\Desktop\школа 3 класс\IMG-20150329-WA0000.jpg"/>
          <p:cNvPicPr>
            <a:picLocks noChangeAspect="1" noChangeArrowheads="1"/>
          </p:cNvPicPr>
          <p:nvPr/>
        </p:nvPicPr>
        <p:blipFill>
          <a:blip r:embed="rId5" cstate="print"/>
          <a:srcRect t="11432" r="-1616"/>
          <a:stretch>
            <a:fillRect/>
          </a:stretch>
        </p:blipFill>
        <p:spPr bwMode="auto">
          <a:xfrm>
            <a:off x="6477000" y="381000"/>
            <a:ext cx="2298417" cy="3561400"/>
          </a:xfrm>
          <a:prstGeom prst="ellipse">
            <a:avLst/>
          </a:prstGeom>
          <a:noFill/>
        </p:spPr>
      </p:pic>
      <p:pic>
        <p:nvPicPr>
          <p:cNvPr id="3076" name="Picture 4" descr="C:\Users\Windows\Desktop\школа 3 класс\IMG-20150226-WA00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3581400"/>
            <a:ext cx="2347200" cy="3129600"/>
          </a:xfrm>
          <a:prstGeom prst="heart">
            <a:avLst/>
          </a:prstGeom>
          <a:noFill/>
        </p:spPr>
      </p:pic>
      <p:pic>
        <p:nvPicPr>
          <p:cNvPr id="3077" name="Picture 5" descr="C:\Users\Windows\Desktop\школа 3 класс\IMG-20150329-WA00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013200"/>
            <a:ext cx="1600200" cy="2844800"/>
          </a:xfrm>
          <a:prstGeom prst="heart">
            <a:avLst/>
          </a:prstGeom>
          <a:noFill/>
        </p:spPr>
      </p:pic>
      <p:pic>
        <p:nvPicPr>
          <p:cNvPr id="9" name="Picture 2" descr="C:\Users\Windows\Desktop\школа 3 класс\IMG-20150325-WA0008.jpg"/>
          <p:cNvPicPr>
            <a:picLocks noChangeAspect="1" noChangeArrowheads="1"/>
          </p:cNvPicPr>
          <p:nvPr/>
        </p:nvPicPr>
        <p:blipFill>
          <a:blip r:embed="rId8" cstate="print"/>
          <a:srcRect l="6218" t="4967" r="3566" b="3642"/>
          <a:stretch>
            <a:fillRect/>
          </a:stretch>
        </p:blipFill>
        <p:spPr bwMode="auto">
          <a:xfrm>
            <a:off x="4419600" y="5486400"/>
            <a:ext cx="923052" cy="936625"/>
          </a:xfrm>
          <a:prstGeom prst="ellipse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cs9977.vkontakte.ru/u30767/-6/x_fe231d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33400"/>
            <a:ext cx="1890000" cy="2520000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Windows\Desktop\школа 3 класс\рудик2\IMG_20150415_11082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8750" t="2152" r="12500" b="2847"/>
          <a:stretch>
            <a:fillRect/>
          </a:stretch>
        </p:blipFill>
        <p:spPr bwMode="auto">
          <a:xfrm>
            <a:off x="2971800" y="1066800"/>
            <a:ext cx="3621505" cy="3276600"/>
          </a:xfrm>
          <a:prstGeom prst="roundRect">
            <a:avLst/>
          </a:prstGeom>
          <a:noFill/>
        </p:spPr>
      </p:pic>
      <p:pic>
        <p:nvPicPr>
          <p:cNvPr id="4099" name="Picture 3" descr="C:\Users\Windows\Desktop\школа 3 класс\рудик2\IMG_20150417_221215.jpg"/>
          <p:cNvPicPr>
            <a:picLocks noChangeAspect="1" noChangeArrowheads="1"/>
          </p:cNvPicPr>
          <p:nvPr/>
        </p:nvPicPr>
        <p:blipFill>
          <a:blip r:embed="rId5" cstate="print"/>
          <a:srcRect l="13026" r="15333" b="20218"/>
          <a:stretch>
            <a:fillRect/>
          </a:stretch>
        </p:blipFill>
        <p:spPr bwMode="auto">
          <a:xfrm>
            <a:off x="304800" y="3124200"/>
            <a:ext cx="2514600" cy="3733800"/>
          </a:xfrm>
          <a:prstGeom prst="ellipse">
            <a:avLst/>
          </a:prstGeom>
          <a:noFill/>
        </p:spPr>
      </p:pic>
      <p:pic>
        <p:nvPicPr>
          <p:cNvPr id="4100" name="Picture 4" descr="C:\Users\Windows\Desktop\школа 3 класс\рудик2\IMG_20150417_2102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4572000"/>
            <a:ext cx="2824000" cy="2118000"/>
          </a:xfrm>
          <a:prstGeom prst="ellipse">
            <a:avLst/>
          </a:prstGeom>
          <a:noFill/>
        </p:spPr>
      </p:pic>
      <p:pic>
        <p:nvPicPr>
          <p:cNvPr id="4102" name="Picture 6" descr="C:\Users\Windows\Desktop\школа 3 класс\рудик2\IMG_20150417_2044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457200"/>
            <a:ext cx="2195550" cy="2927400"/>
          </a:xfrm>
          <a:prstGeom prst="hexagon">
            <a:avLst/>
          </a:prstGeom>
          <a:noFill/>
        </p:spPr>
      </p:pic>
      <p:pic>
        <p:nvPicPr>
          <p:cNvPr id="4103" name="Picture 7" descr="C:\Users\Windows\Desktop\школа 3 класс\рудик\DSCF5408.JPG"/>
          <p:cNvPicPr>
            <a:picLocks noChangeAspect="1" noChangeArrowheads="1"/>
          </p:cNvPicPr>
          <p:nvPr/>
        </p:nvPicPr>
        <p:blipFill>
          <a:blip r:embed="rId8" cstate="print"/>
          <a:srcRect l="15875" b="214"/>
          <a:stretch>
            <a:fillRect/>
          </a:stretch>
        </p:blipFill>
        <p:spPr bwMode="auto">
          <a:xfrm>
            <a:off x="6146091" y="3962400"/>
            <a:ext cx="2997909" cy="2667000"/>
          </a:xfrm>
          <a:prstGeom prst="ellipse">
            <a:avLst/>
          </a:prstGeom>
          <a:noFill/>
        </p:spPr>
      </p:pic>
      <p:pic>
        <p:nvPicPr>
          <p:cNvPr id="10" name="Picture 2" descr="C:\Users\Windows\Desktop\школа 3 класс\IMG-20150325-WA0008.jpg"/>
          <p:cNvPicPr>
            <a:picLocks noChangeAspect="1" noChangeArrowheads="1"/>
          </p:cNvPicPr>
          <p:nvPr/>
        </p:nvPicPr>
        <p:blipFill>
          <a:blip r:embed="rId9" cstate="print"/>
          <a:srcRect l="6218" t="4967" r="3566" b="3642"/>
          <a:stretch>
            <a:fillRect/>
          </a:stretch>
        </p:blipFill>
        <p:spPr bwMode="auto">
          <a:xfrm>
            <a:off x="6096000" y="152400"/>
            <a:ext cx="923052" cy="936625"/>
          </a:xfrm>
          <a:prstGeom prst="ellipse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cs9977.vkontakte.ru/u30767/-6/x_fe231d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Users\Windows\Desktop\школа 3 класс\Саша\_MG_1542-2.jpg"/>
          <p:cNvPicPr>
            <a:picLocks noChangeAspect="1" noChangeArrowheads="1"/>
          </p:cNvPicPr>
          <p:nvPr/>
        </p:nvPicPr>
        <p:blipFill>
          <a:blip r:embed="rId3" cstate="print"/>
          <a:srcRect l="31481" r="17498" b="5564"/>
          <a:stretch>
            <a:fillRect/>
          </a:stretch>
        </p:blipFill>
        <p:spPr bwMode="auto">
          <a:xfrm>
            <a:off x="914400" y="0"/>
            <a:ext cx="2778672" cy="3429000"/>
          </a:xfrm>
          <a:prstGeom prst="star6">
            <a:avLst/>
          </a:prstGeom>
          <a:noFill/>
        </p:spPr>
      </p:pic>
      <p:pic>
        <p:nvPicPr>
          <p:cNvPr id="6" name="Picture 3" descr="C:\Users\Windows\Desktop\школа 3 класс\Саша\_MG_1592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533400"/>
            <a:ext cx="4319679" cy="2880000"/>
          </a:xfrm>
          <a:prstGeom prst="ellipse">
            <a:avLst/>
          </a:prstGeom>
          <a:noFill/>
        </p:spPr>
      </p:pic>
      <p:pic>
        <p:nvPicPr>
          <p:cNvPr id="7" name="Picture 6" descr="C:\Users\Windows\Desktop\школа 3 класс\Саша\_MG_2352.jpg"/>
          <p:cNvPicPr>
            <a:picLocks noChangeAspect="1" noChangeArrowheads="1"/>
          </p:cNvPicPr>
          <p:nvPr/>
        </p:nvPicPr>
        <p:blipFill>
          <a:blip r:embed="rId5" cstate="print"/>
          <a:srcRect l="19404" r="18858" b="-542"/>
          <a:stretch>
            <a:fillRect/>
          </a:stretch>
        </p:blipFill>
        <p:spPr bwMode="auto">
          <a:xfrm>
            <a:off x="228600" y="3505200"/>
            <a:ext cx="2667000" cy="2895600"/>
          </a:xfrm>
          <a:prstGeom prst="hexagon">
            <a:avLst/>
          </a:prstGeom>
          <a:noFill/>
        </p:spPr>
      </p:pic>
      <p:pic>
        <p:nvPicPr>
          <p:cNvPr id="8" name="Picture 4" descr="C:\Users\Windows\Desktop\школа 3 класс\Саша\_MG_1603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3581400"/>
            <a:ext cx="3405347" cy="22704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9" name="Picture 5" descr="C:\Users\Windows\Desktop\школа 3 класс\Саша\_MG_2336.jpg"/>
          <p:cNvPicPr>
            <a:picLocks noChangeAspect="1" noChangeArrowheads="1"/>
          </p:cNvPicPr>
          <p:nvPr/>
        </p:nvPicPr>
        <p:blipFill>
          <a:blip r:embed="rId7" cstate="print"/>
          <a:srcRect l="15877" r="27670" b="-542"/>
          <a:stretch>
            <a:fillRect/>
          </a:stretch>
        </p:blipFill>
        <p:spPr bwMode="auto">
          <a:xfrm>
            <a:off x="6477000" y="3657600"/>
            <a:ext cx="2438400" cy="2895600"/>
          </a:xfrm>
          <a:prstGeom prst="round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-main-pic" descr="Картинка 27 из 212249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0"/>
            <a:ext cx="2347923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3990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Неделя </a:t>
            </a:r>
            <a:r>
              <a:rPr lang="ru-RU" b="1" dirty="0" err="1" smtClean="0">
                <a:solidFill>
                  <a:srgbClr val="FFFF00"/>
                </a:solidFill>
              </a:rPr>
              <a:t>окруж.мира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7170" name="Picture 2" descr="C:\Users\Windows\Desktop\школа 3 класс\IMG_20150417_09533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t="13819" r="7500" b="12847"/>
          <a:stretch>
            <a:fillRect/>
          </a:stretch>
        </p:blipFill>
        <p:spPr bwMode="auto">
          <a:xfrm>
            <a:off x="457200" y="1143000"/>
            <a:ext cx="4267200" cy="2537254"/>
          </a:xfrm>
          <a:prstGeom prst="round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800600" y="1143000"/>
            <a:ext cx="3962400" cy="1551432"/>
          </a:xfrm>
          <a:prstGeom prst="rect">
            <a:avLst/>
          </a:prstGeom>
        </p:spPr>
        <p:txBody>
          <a:bodyPr vert="horz" anchor="ctr">
            <a:normAutofit fontScale="70000" lnSpcReduction="20000"/>
          </a:bodyPr>
          <a:lstStyle/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2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Конкурс Кормушек:</a:t>
            </a:r>
          </a:p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 м. Алина,</a:t>
            </a:r>
            <a:r>
              <a:rPr kumimoji="0" lang="ru-RU" sz="4200" b="1" i="0" u="none" strike="noStrike" kern="1200" cap="none" spc="0" normalizeH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Юлия</a:t>
            </a:r>
            <a:endParaRPr kumimoji="0" lang="ru-RU" sz="42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FF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 descr="C:\Users\Windows\Desktop\школа 3 класс\IMG_20150417_124036.jpg"/>
          <p:cNvPicPr>
            <a:picLocks noChangeAspect="1" noChangeArrowheads="1"/>
          </p:cNvPicPr>
          <p:nvPr/>
        </p:nvPicPr>
        <p:blipFill>
          <a:blip r:embed="rId5" cstate="print"/>
          <a:srcRect l="13608" t="9071" r="1348" b="10798"/>
          <a:stretch>
            <a:fillRect/>
          </a:stretch>
        </p:blipFill>
        <p:spPr bwMode="auto">
          <a:xfrm>
            <a:off x="5181600" y="2743200"/>
            <a:ext cx="3774057" cy="2667000"/>
          </a:xfrm>
          <a:prstGeom prst="ellipse">
            <a:avLst/>
          </a:prstGeom>
          <a:noFill/>
        </p:spPr>
      </p:pic>
      <p:pic>
        <p:nvPicPr>
          <p:cNvPr id="7172" name="Picture 4" descr="C:\Users\Windows\Desktop\школа 3 класс\IMG_20150417_130056.jpg"/>
          <p:cNvPicPr>
            <a:picLocks noChangeAspect="1" noChangeArrowheads="1"/>
          </p:cNvPicPr>
          <p:nvPr/>
        </p:nvPicPr>
        <p:blipFill>
          <a:blip r:embed="rId6" cstate="print"/>
          <a:srcRect r="1361" b="17271"/>
          <a:stretch>
            <a:fillRect/>
          </a:stretch>
        </p:blipFill>
        <p:spPr bwMode="auto">
          <a:xfrm>
            <a:off x="304800" y="3733800"/>
            <a:ext cx="4724400" cy="2971800"/>
          </a:xfrm>
          <a:prstGeom prst="ellipse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733800" y="5306568"/>
            <a:ext cx="5943600" cy="15514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Конкурс «Знатоки природы</a:t>
            </a:r>
            <a:r>
              <a:rPr lang="ru-RU" sz="42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»</a:t>
            </a:r>
            <a:endParaRPr kumimoji="0" lang="ru-RU" sz="42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FF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Рисунок 10" descr="http://i026.radikal.ru/0805/19/75303d58b5fd.gif">
            <a:hlinkClick r:id="rId7" tgtFrame="&quot;_blank&quot;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68379">
            <a:off x="-207703" y="-124732"/>
            <a:ext cx="1634606" cy="154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ocuments and Settings\Admin\Рабочий стол\23\23020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147392"/>
            <a:ext cx="2133599" cy="371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Windows\Desktop\школа 3 класс\IMG_20150416_1405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4191000" cy="3143250"/>
          </a:xfrm>
          <a:prstGeom prst="ellipse">
            <a:avLst/>
          </a:prstGeom>
          <a:noFill/>
        </p:spPr>
      </p:pic>
      <p:pic>
        <p:nvPicPr>
          <p:cNvPr id="3076" name="Picture 4" descr="C:\Users\Windows\Desktop\школа 3 класс\IMG_20150416_140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066800"/>
            <a:ext cx="4078400" cy="3058800"/>
          </a:xfrm>
          <a:prstGeom prst="ellipse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Открытие Уголка боевой славы</a:t>
            </a:r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3074" name="Picture 2" descr="C:\Users\Windows\Desktop\школа 3 класс\IMG_20150416_140504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276600"/>
            <a:ext cx="4470400" cy="3352800"/>
          </a:xfrm>
          <a:prstGeom prst="ellipse">
            <a:avLst/>
          </a:prstGeom>
          <a:noFill/>
        </p:spPr>
      </p:pic>
      <p:pic>
        <p:nvPicPr>
          <p:cNvPr id="8" name="Picture 2" descr="Картинка 24 из 587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2988" y="4419600"/>
            <a:ext cx="1751012" cy="21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69342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Урок Победы, </a:t>
            </a:r>
            <a:r>
              <a:rPr lang="ru-RU" sz="3600" b="1" dirty="0" smtClean="0">
                <a:solidFill>
                  <a:srgbClr val="FFFF00"/>
                </a:solidFill>
              </a:rPr>
              <a:t>посвященный к 70-летию Победы ВОВ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C:\Users\Windows\Desktop\школа 3 класс\IMG_20150421_0929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524000"/>
            <a:ext cx="4318000" cy="3238500"/>
          </a:xfrm>
          <a:prstGeom prst="ellipse">
            <a:avLst/>
          </a:prstGeom>
          <a:noFill/>
        </p:spPr>
      </p:pic>
      <p:pic>
        <p:nvPicPr>
          <p:cNvPr id="6147" name="Picture 3" descr="C:\Users\Windows\Desktop\школа 3 класс\IMG_20150421_092924.jpg"/>
          <p:cNvPicPr>
            <a:picLocks noChangeAspect="1" noChangeArrowheads="1"/>
          </p:cNvPicPr>
          <p:nvPr/>
        </p:nvPicPr>
        <p:blipFill>
          <a:blip r:embed="rId3" cstate="print"/>
          <a:srcRect l="6804" t="3024" b="12310"/>
          <a:stretch>
            <a:fillRect/>
          </a:stretch>
        </p:blipFill>
        <p:spPr bwMode="auto">
          <a:xfrm>
            <a:off x="5020864" y="3657600"/>
            <a:ext cx="4123136" cy="2809326"/>
          </a:xfrm>
          <a:prstGeom prst="ellipse">
            <a:avLst/>
          </a:prstGeom>
          <a:noFill/>
        </p:spPr>
      </p:pic>
      <p:pic>
        <p:nvPicPr>
          <p:cNvPr id="5" name="Picture 5" descr="Картинка 175 из 1621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3850"/>
            <a:ext cx="5929313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6" name="Picture 2" descr="Картинка 24 из 587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2988" y="1295400"/>
            <a:ext cx="1751012" cy="21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152400"/>
            <a:ext cx="8229600" cy="1399032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В выходные дни…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C:\Users\Windows\Desktop\школа 3 класс\IMG-20150220-WA0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4572000"/>
          </a:xfrm>
          <a:prstGeom prst="star10">
            <a:avLst/>
          </a:prstGeom>
          <a:noFill/>
        </p:spPr>
      </p:pic>
      <p:pic>
        <p:nvPicPr>
          <p:cNvPr id="8195" name="Picture 3" descr="C:\Users\Windows\Desktop\школа 3 класс\IMG-20150118-WA00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4201200"/>
            <a:ext cx="4723200" cy="2656800"/>
          </a:xfrm>
          <a:prstGeom prst="star10">
            <a:avLst/>
          </a:prstGeom>
          <a:noFill/>
        </p:spPr>
      </p:pic>
      <p:pic>
        <p:nvPicPr>
          <p:cNvPr id="8196" name="Picture 4" descr="C:\Users\Windows\Desktop\школа 3 класс\IMG-20150118-WA0021.jpg"/>
          <p:cNvPicPr>
            <a:picLocks noChangeAspect="1" noChangeArrowheads="1"/>
          </p:cNvPicPr>
          <p:nvPr/>
        </p:nvPicPr>
        <p:blipFill>
          <a:blip r:embed="rId4"/>
          <a:srcRect l="8174" t="24138" r="10090" b="4598"/>
          <a:stretch>
            <a:fillRect/>
          </a:stretch>
        </p:blipFill>
        <p:spPr bwMode="auto">
          <a:xfrm>
            <a:off x="1295400" y="2133600"/>
            <a:ext cx="3048000" cy="4724400"/>
          </a:xfrm>
          <a:prstGeom prst="star10">
            <a:avLst/>
          </a:prstGeom>
          <a:noFill/>
        </p:spPr>
      </p:pic>
      <p:pic>
        <p:nvPicPr>
          <p:cNvPr id="7" name="Picture 2" descr="C:\Users\Windows\Desktop\школа 3 класс\IMG-20150325-WA0008.jpg"/>
          <p:cNvPicPr>
            <a:picLocks noChangeAspect="1" noChangeArrowheads="1"/>
          </p:cNvPicPr>
          <p:nvPr/>
        </p:nvPicPr>
        <p:blipFill>
          <a:blip r:embed="rId5" cstate="print"/>
          <a:srcRect l="6218" t="4967" r="3566" b="3642"/>
          <a:stretch>
            <a:fillRect/>
          </a:stretch>
        </p:blipFill>
        <p:spPr bwMode="auto">
          <a:xfrm>
            <a:off x="228600" y="5638800"/>
            <a:ext cx="976243" cy="990600"/>
          </a:xfrm>
          <a:prstGeom prst="ellipse">
            <a:avLst/>
          </a:prstGeom>
          <a:noFill/>
        </p:spPr>
      </p:pic>
      <p:pic>
        <p:nvPicPr>
          <p:cNvPr id="8" name="Picture 26" descr="37r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1447800"/>
            <a:ext cx="168385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pe01981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295400"/>
            <a:ext cx="1923000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6096000" cy="4572000"/>
          </a:xfrm>
          <a:prstGeom prst="round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3400" y="4953000"/>
            <a:ext cx="8229600" cy="1905000"/>
          </a:xfrm>
          <a:prstGeom prst="rect">
            <a:avLst/>
          </a:prstGeom>
        </p:spPr>
        <p:txBody>
          <a:bodyPr vert="horz" anchor="ctr">
            <a:normAutofit lnSpcReduction="10000"/>
          </a:bodyPr>
          <a:lstStyle/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0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 конце года нас 9.</a:t>
            </a:r>
          </a:p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200" b="1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0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5+1</a:t>
            </a:r>
          </a:p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00206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2+1</a:t>
            </a:r>
            <a:endParaRPr kumimoji="0" lang="ru-RU" sz="4200" b="1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00206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954" t="20145" r="20047" b="1736"/>
          <a:stretch>
            <a:fillRect/>
          </a:stretch>
        </p:blipFill>
        <p:spPr>
          <a:xfrm>
            <a:off x="6781800" y="4419600"/>
            <a:ext cx="2153920" cy="2254102"/>
          </a:xfrm>
          <a:prstGeom prst="ellipse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1676400"/>
            <a:ext cx="1890000" cy="2520000"/>
          </a:xfrm>
          <a:prstGeom prst="ellipse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7457440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95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ru-RU" sz="3200" b="1" dirty="0" smtClean="0">
                <a:solidFill>
                  <a:srgbClr val="C86400"/>
                </a:solidFill>
              </a:rPr>
              <a:t>Осенний бал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1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ru-RU" sz="3200" b="1" dirty="0" smtClean="0">
                <a:solidFill>
                  <a:srgbClr val="00CC00"/>
                </a:solidFill>
              </a:rPr>
              <a:t>конкурс с/г ко Дню </a:t>
            </a:r>
            <a:r>
              <a:rPr lang="ru-RU" sz="3200" b="1" dirty="0" err="1" smtClean="0">
                <a:solidFill>
                  <a:srgbClr val="00CC00"/>
                </a:solidFill>
              </a:rPr>
              <a:t>Байаная</a:t>
            </a:r>
            <a:endParaRPr lang="ru-RU" sz="3200" b="1" dirty="0" smtClean="0">
              <a:solidFill>
                <a:srgbClr val="00CC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1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sz="3200" b="1" dirty="0" smtClean="0">
                <a:solidFill>
                  <a:srgbClr val="FFC000"/>
                </a:solidFill>
              </a:rPr>
              <a:t>День </a:t>
            </a:r>
            <a:r>
              <a:rPr lang="ru-RU" sz="3200" b="1" dirty="0" err="1" smtClean="0">
                <a:solidFill>
                  <a:srgbClr val="FFC000"/>
                </a:solidFill>
              </a:rPr>
              <a:t>Олонхо</a:t>
            </a:r>
            <a:r>
              <a:rPr lang="ru-RU" sz="3200" b="1" dirty="0" smtClean="0">
                <a:solidFill>
                  <a:srgbClr val="FFC000"/>
                </a:solidFill>
              </a:rPr>
              <a:t> (постановка)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3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sz="3200" b="1" dirty="0" smtClean="0">
                <a:solidFill>
                  <a:srgbClr val="002060"/>
                </a:solidFill>
              </a:rPr>
              <a:t>Новый год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1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sz="3200" b="1" dirty="0" smtClean="0">
                <a:solidFill>
                  <a:srgbClr val="FF0000"/>
                </a:solidFill>
              </a:rPr>
              <a:t>Смотр строя и песни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3 м.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sz="3200" b="1" dirty="0" smtClean="0">
                <a:solidFill>
                  <a:srgbClr val="FFC000"/>
                </a:solidFill>
              </a:rPr>
              <a:t>Путешествие в страну математики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457200"/>
            <a:ext cx="79804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Д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остижения  класса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7" descr="попугай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9167" t="4444" r="9167" b="6667"/>
          <a:stretch>
            <a:fillRect/>
          </a:stretch>
        </p:blipFill>
        <p:spPr bwMode="auto">
          <a:xfrm>
            <a:off x="304800" y="228600"/>
            <a:ext cx="8401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530</TotalTime>
  <Words>178</Words>
  <PresentationFormat>Экран (4:3)</PresentationFormat>
  <Paragraphs>49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Яркая</vt:lpstr>
      <vt:lpstr>ВОТ так мы живем!</vt:lpstr>
      <vt:lpstr>Слайд 2</vt:lpstr>
      <vt:lpstr>На 1 сентября 2015г. В 3 классе 7 обучающихся. Из них:  девочек – 5, мальчиков – 2. классный руководитель: Марта григорьевна </vt:lpstr>
      <vt:lpstr> 2 место</vt:lpstr>
      <vt:lpstr>Слайд 5</vt:lpstr>
      <vt:lpstr>Слайд 6</vt:lpstr>
      <vt:lpstr>Слайд 7</vt:lpstr>
      <vt:lpstr>Слайд 8</vt:lpstr>
      <vt:lpstr>Слайд 9</vt:lpstr>
      <vt:lpstr>Слайд 10</vt:lpstr>
      <vt:lpstr>Встреча с начальником ДЭС с.Кутана Сосиным В.Е.</vt:lpstr>
      <vt:lpstr>Слайд 12</vt:lpstr>
      <vt:lpstr>Юлия, Ариана</vt:lpstr>
      <vt:lpstr>Республиканский турнир по вольной борьбе на призы им.Пинигина</vt:lpstr>
      <vt:lpstr>в г.Якутске</vt:lpstr>
      <vt:lpstr>Слайд 16</vt:lpstr>
      <vt:lpstr>Слайд 17</vt:lpstr>
      <vt:lpstr>Слайд 18</vt:lpstr>
      <vt:lpstr>Неделя окруж.мира</vt:lpstr>
      <vt:lpstr>Слайд 20</vt:lpstr>
      <vt:lpstr>Урок Победы, посвященный к 70-летию Победы ВОВ </vt:lpstr>
      <vt:lpstr>В выходные дни…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ВОТ так мы живем!</dc:title>
  <dc:creator>Windows</dc:creator>
  <cp:lastModifiedBy>Windows</cp:lastModifiedBy>
  <cp:revision>63</cp:revision>
  <dcterms:created xsi:type="dcterms:W3CDTF">2015-04-17T13:11:56Z</dcterms:created>
  <dcterms:modified xsi:type="dcterms:W3CDTF">2015-04-25T00:19:19Z</dcterms:modified>
</cp:coreProperties>
</file>