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</p:sld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6132447"/>
            <a:ext cx="8534400" cy="304798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b" anchorCtr="0">
            <a:noAutofit/>
          </a:bodyPr>
          <a:lstStyle>
            <a:lvl1pPr marL="0" indent="0" algn="ctr">
              <a:buNone/>
              <a:defRPr lang="en-US" sz="1400" dirty="0"/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Город, год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6CA32B-2499-438F-B568-AFFC1EBE238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550" y="1629000"/>
            <a:ext cx="61089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98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6132447"/>
            <a:ext cx="8534400" cy="304798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b" anchorCtr="0">
            <a:noAutofit/>
          </a:bodyPr>
          <a:lstStyle>
            <a:lvl1pPr marL="0" indent="0" algn="ctr">
              <a:buNone/>
              <a:defRPr lang="en-US" sz="1400" dirty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Город, год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3428463"/>
            <a:ext cx="8534400" cy="1104339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algn="ctr">
              <a:defRPr lang="en-US" dirty="0"/>
            </a:lvl1pPr>
          </a:lstStyle>
          <a:p>
            <a:r>
              <a:rPr lang="ru-RU" dirty="0"/>
              <a:t>Основной вариант титульного слайда</a:t>
            </a:r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828800" y="4849607"/>
            <a:ext cx="8534400" cy="769441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 algn="ctr">
              <a:buFontTx/>
              <a:buNone/>
              <a:defRPr lang="en-US" sz="1800" dirty="0">
                <a:solidFill>
                  <a:schemeClr val="bg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ru-RU" dirty="0"/>
              <a:t>Имя и контактные данные автора</a:t>
            </a:r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7E05E0-185C-407E-BC9C-6299F49E3D4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550" y="0"/>
            <a:ext cx="61089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0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9591" y="1329895"/>
            <a:ext cx="7953917" cy="1985292"/>
          </a:xfrm>
        </p:spPr>
        <p:txBody>
          <a:bodyPr anchor="b">
            <a:normAutofit/>
          </a:bodyPr>
          <a:lstStyle>
            <a:lvl1pPr>
              <a:defRPr lang="en-US" dirty="0"/>
            </a:lvl1pPr>
          </a:lstStyle>
          <a:p>
            <a:r>
              <a:rPr lang="ru-RU" dirty="0"/>
              <a:t>Второй вариант титульного слайда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020929" y="3429000"/>
            <a:ext cx="7954433" cy="2203450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lang="en-US" dirty="0"/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ru-RU" dirty="0"/>
              <a:t>Имя и контактные данные автора</a:t>
            </a:r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3A9EDA-9A7F-4B84-AC2A-94D13760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921" y="1621969"/>
            <a:ext cx="3005079" cy="5236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DE9940-50C8-4ADD-95BB-EE97E03E5CE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56721" cy="132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88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791396"/>
            <a:ext cx="12192000" cy="6066604"/>
          </a:xfrm>
        </p:spPr>
        <p:txBody>
          <a:bodyPr anchor="ctr"/>
          <a:lstStyle>
            <a:lvl1pPr algn="ctr">
              <a:defRPr lang="en-US" dirty="0"/>
            </a:lvl1pPr>
          </a:lstStyle>
          <a:p>
            <a:r>
              <a:rPr lang="ru-RU" dirty="0"/>
              <a:t>Добавьте свой готовый фон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90853" y="1236510"/>
            <a:ext cx="3617659" cy="2192491"/>
          </a:xfrm>
        </p:spPr>
        <p:txBody>
          <a:bodyPr anchor="t" anchorCtr="0">
            <a:normAutofit/>
          </a:bodyPr>
          <a:lstStyle>
            <a:lvl1pPr>
              <a:defRPr lang="en-US" dirty="0"/>
            </a:lvl1pPr>
          </a:lstStyle>
          <a:p>
            <a:r>
              <a:rPr lang="ru-RU" dirty="0"/>
              <a:t>Третий вариант титульного слайда</a:t>
            </a:r>
            <a:endParaRPr 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BEC25B7-C3B9-437E-A4F9-DF0A8A8B6DB9}"/>
              </a:ext>
            </a:extLst>
          </p:cNvPr>
          <p:cNvSpPr/>
          <p:nvPr/>
        </p:nvSpPr>
        <p:spPr bwMode="auto">
          <a:xfrm>
            <a:off x="0" y="0"/>
            <a:ext cx="12192000" cy="79139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183B911A-2292-447A-BAB1-5860E09C01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3288" y="614363"/>
            <a:ext cx="6208712" cy="360362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r">
              <a:buNone/>
              <a:defRPr sz="1600"/>
            </a:lvl1pPr>
            <a:lvl5pPr marL="1828800" indent="0">
              <a:buNone/>
              <a:defRPr/>
            </a:lvl5pPr>
          </a:lstStyle>
          <a:p>
            <a:r>
              <a:rPr lang="ru-RU" dirty="0"/>
              <a:t>Имя и контактные данные автора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345E18-D99B-4DA0-B73A-13C75DE9FF5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302"/>
            <a:ext cx="158831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0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Финал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09600" y="2680372"/>
            <a:ext cx="10972800" cy="827311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>
              <a:defRPr lang="en-US" dirty="0"/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716939"/>
            <a:ext cx="10972800" cy="792162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FontTx/>
              <a:buNone/>
              <a:defRPr lang="en-US" dirty="0"/>
            </a:lvl1pPr>
            <a:lvl2pPr marL="457200" indent="0" algn="ctr">
              <a:buFontTx/>
              <a:buNone/>
              <a:defRPr>
                <a:solidFill>
                  <a:srgbClr val="FFFFFF"/>
                </a:solidFill>
              </a:defRPr>
            </a:lvl2pPr>
            <a:lvl3pPr marL="914400" indent="0" algn="ctr">
              <a:buFontTx/>
              <a:buNone/>
              <a:defRPr>
                <a:solidFill>
                  <a:srgbClr val="FFFFFF"/>
                </a:solidFill>
              </a:defRPr>
            </a:lvl3pPr>
            <a:lvl4pPr marL="1371600" indent="0" algn="ctr">
              <a:buFontTx/>
              <a:buNone/>
              <a:defRPr>
                <a:solidFill>
                  <a:srgbClr val="FFFFFF"/>
                </a:solidFill>
              </a:defRPr>
            </a:lvl4pPr>
            <a:lvl5pPr marL="1828800" indent="0" algn="ctr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dirty="0"/>
              <a:t>Имя и контактные данные автора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999F50-E2C2-40FA-A165-9505847343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816" y="0"/>
            <a:ext cx="4548368" cy="268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7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2328177"/>
            <a:ext cx="8365245" cy="379798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ru-RU" dirty="0"/>
            </a:lvl1pPr>
            <a:lvl3pPr>
              <a:defRPr lang="ru-RU" sz="2000" dirty="0"/>
            </a:lvl3pPr>
            <a:lvl4pPr>
              <a:defRPr lang="ru-RU" sz="1800" dirty="0"/>
            </a:lvl4pPr>
            <a:lvl5pPr>
              <a:defRPr lang="ru-RU" sz="1600" dirty="0"/>
            </a:lvl5pPr>
            <a:lvl6pPr>
              <a:defRPr lang="en-US" sz="1400" dirty="0"/>
            </a:lvl6pPr>
          </a:lstStyle>
          <a:p>
            <a:pPr lvl="0"/>
            <a:r>
              <a:rPr lang="ru-RU" dirty="0"/>
              <a:t>Изложите здесь основные тезисы раздела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  <a:p>
            <a:pPr lvl="4"/>
            <a:r>
              <a:rPr lang="ru-RU" dirty="0"/>
              <a:t>Четвертый уровень</a:t>
            </a:r>
          </a:p>
          <a:p>
            <a:pPr lvl="5"/>
            <a:r>
              <a:rPr lang="ru-RU" dirty="0"/>
              <a:t>Пятый уровень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1236510"/>
            <a:ext cx="10972800" cy="82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ru-RU" dirty="0"/>
              <a:t>Название раздела</a:t>
            </a:r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36890F-EE2F-4D90-9923-5FF680BE39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2" t="17541" r="75247" b="22118"/>
          <a:stretch/>
        </p:blipFill>
        <p:spPr>
          <a:xfrm>
            <a:off x="10284823" y="1995908"/>
            <a:ext cx="1907177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0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дна коло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2346583"/>
            <a:ext cx="10972800" cy="3779581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24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236510"/>
            <a:ext cx="10972800" cy="82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27FF9E19-4F63-434C-A72B-1678B98481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38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2346583"/>
            <a:ext cx="5384800" cy="3779581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24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2346583"/>
            <a:ext cx="5384800" cy="3779581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24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236510"/>
            <a:ext cx="10972800" cy="82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977A830-3C0C-425D-9789-28287FA653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679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лонка +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599" y="2346583"/>
            <a:ext cx="6691184" cy="392404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24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7545917" y="2346325"/>
            <a:ext cx="4036483" cy="1885950"/>
          </a:xfrm>
          <a:custGeom>
            <a:avLst/>
            <a:gdLst/>
            <a:ahLst/>
            <a:cxnLst/>
            <a:rect l="l" t="t" r="r" b="b"/>
            <a:pathLst>
              <a:path w="3027362" h="1885950">
                <a:moveTo>
                  <a:pt x="0" y="0"/>
                </a:moveTo>
                <a:lnTo>
                  <a:pt x="3027362" y="0"/>
                </a:lnTo>
                <a:lnTo>
                  <a:pt x="3027362" y="1063625"/>
                </a:lnTo>
                <a:lnTo>
                  <a:pt x="3026362" y="1063625"/>
                </a:lnTo>
                <a:lnTo>
                  <a:pt x="3023015" y="1129917"/>
                </a:lnTo>
                <a:cubicBezTo>
                  <a:pt x="2982765" y="1526260"/>
                  <a:pt x="2667672" y="1841353"/>
                  <a:pt x="2271329" y="1881603"/>
                </a:cubicBezTo>
                <a:lnTo>
                  <a:pt x="2205037" y="1884951"/>
                </a:lnTo>
                <a:lnTo>
                  <a:pt x="2205037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0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7545917" y="4384675"/>
            <a:ext cx="4036483" cy="1885950"/>
          </a:xfrm>
          <a:custGeom>
            <a:avLst/>
            <a:gdLst/>
            <a:ahLst/>
            <a:cxnLst/>
            <a:rect l="l" t="t" r="r" b="b"/>
            <a:pathLst>
              <a:path w="3027362" h="1885950">
                <a:moveTo>
                  <a:pt x="0" y="0"/>
                </a:moveTo>
                <a:lnTo>
                  <a:pt x="3027362" y="0"/>
                </a:lnTo>
                <a:lnTo>
                  <a:pt x="3027362" y="1063625"/>
                </a:lnTo>
                <a:lnTo>
                  <a:pt x="3026362" y="1063625"/>
                </a:lnTo>
                <a:lnTo>
                  <a:pt x="3023015" y="1129917"/>
                </a:lnTo>
                <a:cubicBezTo>
                  <a:pt x="2982765" y="1526260"/>
                  <a:pt x="2667672" y="1841353"/>
                  <a:pt x="2271329" y="1881603"/>
                </a:cubicBezTo>
                <a:lnTo>
                  <a:pt x="2205037" y="1884951"/>
                </a:lnTo>
                <a:lnTo>
                  <a:pt x="2205037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236664"/>
            <a:ext cx="10972800" cy="827087"/>
          </a:xfrm>
        </p:spPr>
        <p:txBody>
          <a:bodyPr/>
          <a:lstStyle/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6642808-6014-4E9D-A689-5F3962E4EE0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56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карти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236510"/>
            <a:ext cx="10972800" cy="827311"/>
          </a:xfrm>
        </p:spPr>
        <p:txBody>
          <a:bodyPr>
            <a:normAutofit/>
          </a:bodyPr>
          <a:lstStyle>
            <a:lvl1pPr>
              <a:defRPr lang="en-US" dirty="0"/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09601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368198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9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130557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0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609601" y="443211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1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368198" y="443211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2" name="Picture Placeholder 10"/>
          <p:cNvSpPr>
            <a:spLocks noGrp="1"/>
          </p:cNvSpPr>
          <p:nvPr>
            <p:ph type="pic" sz="quarter" idx="19"/>
          </p:nvPr>
        </p:nvSpPr>
        <p:spPr>
          <a:xfrm>
            <a:off x="8130557" y="443211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1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4367758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27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8114274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28" name="Text Placeholder 24"/>
          <p:cNvSpPr>
            <a:spLocks noGrp="1"/>
          </p:cNvSpPr>
          <p:nvPr>
            <p:ph type="body" sz="quarter" idx="23" hasCustomPrompt="1"/>
          </p:nvPr>
        </p:nvSpPr>
        <p:spPr>
          <a:xfrm>
            <a:off x="609601" y="5963684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29" name="Text Placeholder 24"/>
          <p:cNvSpPr>
            <a:spLocks noGrp="1"/>
          </p:cNvSpPr>
          <p:nvPr>
            <p:ph type="body" sz="quarter" idx="24" hasCustomPrompt="1"/>
          </p:nvPr>
        </p:nvSpPr>
        <p:spPr>
          <a:xfrm>
            <a:off x="4367758" y="5963684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25" hasCustomPrompt="1"/>
          </p:nvPr>
        </p:nvSpPr>
        <p:spPr>
          <a:xfrm>
            <a:off x="8114274" y="5963684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B6081FD-8BEF-4F9D-A583-CF2427473C6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99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фото +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236510"/>
            <a:ext cx="10972800" cy="827311"/>
          </a:xfrm>
        </p:spPr>
        <p:txBody>
          <a:bodyPr>
            <a:normAutofit/>
          </a:bodyPr>
          <a:lstStyle>
            <a:lvl1pPr>
              <a:defRPr lang="en-US" dirty="0"/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09601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368198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130557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1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4367758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8114274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4426297"/>
            <a:ext cx="5384800" cy="1699866"/>
          </a:xfrm>
        </p:spPr>
        <p:txBody>
          <a:bodyPr>
            <a:no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lang="ru-RU" sz="2000" dirty="0" smtClean="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800" dirty="0" smtClean="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600" dirty="0" smtClean="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400" dirty="0" smtClean="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en-US" sz="1200" dirty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4426297"/>
            <a:ext cx="5384800" cy="1699866"/>
          </a:xfrm>
        </p:spPr>
        <p:txBody>
          <a:bodyPr>
            <a:no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lang="ru-RU" sz="2000" dirty="0" smtClean="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800" dirty="0" smtClean="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600" dirty="0" smtClean="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400" dirty="0" smtClean="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en-US" sz="1200" dirty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3C7FC180-4598-4BB8-A507-6E58FC22261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21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колонка + 1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236510"/>
            <a:ext cx="10972800" cy="827311"/>
          </a:xfrm>
        </p:spPr>
        <p:txBody>
          <a:bodyPr>
            <a:normAutofit/>
          </a:bodyPr>
          <a:lstStyle>
            <a:lvl1pPr>
              <a:defRPr lang="en-US" dirty="0"/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599" y="2346583"/>
            <a:ext cx="6691184" cy="392404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lang="ru-RU" dirty="0" smtClean="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dirty="0" smtClean="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dirty="0" smtClean="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dirty="0" smtClean="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en-US" dirty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7545918" y="2360173"/>
            <a:ext cx="4048753" cy="3892048"/>
          </a:xfrm>
          <a:custGeom>
            <a:avLst/>
            <a:gdLst>
              <a:gd name="connsiteX0" fmla="*/ 0 w 3027362"/>
              <a:gd name="connsiteY0" fmla="*/ 0 h 1885950"/>
              <a:gd name="connsiteX1" fmla="*/ 2528981 w 3027362"/>
              <a:gd name="connsiteY1" fmla="*/ 0 h 1885950"/>
              <a:gd name="connsiteX2" fmla="*/ 3027362 w 3027362"/>
              <a:gd name="connsiteY2" fmla="*/ 498381 h 1885950"/>
              <a:gd name="connsiteX3" fmla="*/ 3027362 w 3027362"/>
              <a:gd name="connsiteY3" fmla="*/ 1885950 h 1885950"/>
              <a:gd name="connsiteX4" fmla="*/ 0 w 3027362"/>
              <a:gd name="connsiteY4" fmla="*/ 1885950 h 1885950"/>
              <a:gd name="connsiteX5" fmla="*/ 0 w 3027362"/>
              <a:gd name="connsiteY5" fmla="*/ 0 h 1885950"/>
              <a:gd name="connsiteX0" fmla="*/ 0 w 3036565"/>
              <a:gd name="connsiteY0" fmla="*/ 0 h 3892048"/>
              <a:gd name="connsiteX1" fmla="*/ 2528981 w 3036565"/>
              <a:gd name="connsiteY1" fmla="*/ 0 h 3892048"/>
              <a:gd name="connsiteX2" fmla="*/ 3027362 w 3036565"/>
              <a:gd name="connsiteY2" fmla="*/ 498381 h 3892048"/>
              <a:gd name="connsiteX3" fmla="*/ 3036565 w 3036565"/>
              <a:gd name="connsiteY3" fmla="*/ 3892048 h 3892048"/>
              <a:gd name="connsiteX4" fmla="*/ 0 w 3036565"/>
              <a:gd name="connsiteY4" fmla="*/ 1885950 h 3892048"/>
              <a:gd name="connsiteX5" fmla="*/ 0 w 3036565"/>
              <a:gd name="connsiteY5" fmla="*/ 0 h 3892048"/>
              <a:gd name="connsiteX0" fmla="*/ 0 w 3036565"/>
              <a:gd name="connsiteY0" fmla="*/ 0 h 3892048"/>
              <a:gd name="connsiteX1" fmla="*/ 2528981 w 3036565"/>
              <a:gd name="connsiteY1" fmla="*/ 0 h 3892048"/>
              <a:gd name="connsiteX2" fmla="*/ 3027362 w 3036565"/>
              <a:gd name="connsiteY2" fmla="*/ 498381 h 3892048"/>
              <a:gd name="connsiteX3" fmla="*/ 3036565 w 3036565"/>
              <a:gd name="connsiteY3" fmla="*/ 3892048 h 3892048"/>
              <a:gd name="connsiteX4" fmla="*/ 9203 w 3036565"/>
              <a:gd name="connsiteY4" fmla="*/ 3892047 h 3892048"/>
              <a:gd name="connsiteX5" fmla="*/ 0 w 3036565"/>
              <a:gd name="connsiteY5" fmla="*/ 0 h 389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36565" h="3892048">
                <a:moveTo>
                  <a:pt x="0" y="0"/>
                </a:moveTo>
                <a:lnTo>
                  <a:pt x="2528981" y="0"/>
                </a:lnTo>
                <a:cubicBezTo>
                  <a:pt x="2804229" y="0"/>
                  <a:pt x="3027362" y="223133"/>
                  <a:pt x="3027362" y="498381"/>
                </a:cubicBezTo>
                <a:cubicBezTo>
                  <a:pt x="3030430" y="1629603"/>
                  <a:pt x="3033497" y="2760826"/>
                  <a:pt x="3036565" y="3892048"/>
                </a:cubicBezTo>
                <a:lnTo>
                  <a:pt x="9203" y="3892047"/>
                </a:lnTo>
                <a:cubicBezTo>
                  <a:pt x="6135" y="2594698"/>
                  <a:pt x="3068" y="1297349"/>
                  <a:pt x="0" y="0"/>
                </a:cubicBezTo>
                <a:close/>
              </a:path>
            </a:pathLst>
          </a:cu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301478B-169C-4961-8CC3-DA1C00B9ECA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2203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80122E0-6DB1-466D-8784-05370A669A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82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236510"/>
            <a:ext cx="10972800" cy="82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59931"/>
            <a:ext cx="10972800" cy="38662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Первый уровень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374357" y="439284"/>
            <a:ext cx="62080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mtClean="0">
                <a:solidFill>
                  <a:schemeClr val="accent3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08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457200" rtl="0" eaLnBrk="1" latinLnBrk="0" hangingPunct="1">
        <a:spcBef>
          <a:spcPct val="0"/>
        </a:spcBef>
        <a:buNone/>
        <a:defRPr lang="en-US" sz="3600" b="1" i="0" kern="120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lang="ru-RU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1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12192000" cy="79139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236510"/>
            <a:ext cx="10972800" cy="82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59931"/>
            <a:ext cx="10972800" cy="3866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Первый уровень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C66355F7-4A85-495B-983E-B57FC436A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3957" y="614279"/>
            <a:ext cx="6208043" cy="3600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/>
          <a:lstStyle>
            <a:lvl1pPr algn="r">
              <a:defRPr lang="ru-RU" dirty="0" smtClean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897E2B-A4DB-47EA-8AD9-E3902EF87BE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302"/>
            <a:ext cx="158831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06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lang="en-US" sz="3200" b="1" i="0" kern="120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lang="ru-RU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1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643A8E22-290A-40B5-83DD-80EA5F8178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891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507DD099-C8A4-40E7-B6C9-96179AA61B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930A6DD-F6EF-4394-8A73-31BF76F52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D11689-CFAD-4021-83A4-07781A4C19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883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B3AA9-71EE-4FFD-ACF0-722FC71A1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51B0F5-6066-4E54-BB54-B16D0E63BD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0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>
            <a:extLst>
              <a:ext uri="{FF2B5EF4-FFF2-40B4-BE49-F238E27FC236}">
                <a16:creationId xmlns:a16="http://schemas.microsoft.com/office/drawing/2014/main" id="{193715A6-3297-4777-863C-820E23DA16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65C434B-10D9-4546-AE98-38CD5AD54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E35139A-755D-49CD-B0DD-7D3DA3E4B3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80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5ABBF962-6D6A-4DB5-B538-0C139AE47B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59E178B-E711-4C14-8F9A-6A2CB17A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130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7C61F369-A862-4CAC-BC1F-2221CDB818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D74A9A6-353B-419F-B3FC-1BB51CB27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830268-4673-4C8B-A39E-75D43E74DB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932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FA82E902-6651-43E8-B3D6-C856954053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BA6F4-5729-4755-9CF6-7DAE17066F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C600031-9607-4541-9185-3557C8540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E1EBE-8504-4F3C-B748-FA7DB9F0FF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491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8423ED96-8012-47C4-A56C-080D0CEBAA1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A69CE93-3D62-495E-B759-BB7CE9B062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54173D34-B181-48C3-B0C4-1A1C056D76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79BB35C-2ED4-4FF7-8DC3-FCD1D4544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09773A-BF9B-4D94-955F-B4261F8910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19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6F2789-6DEF-4E8D-906D-7308902FB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317A23-B373-492F-8603-A6A9C7D037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85FD83A0-147A-4950-AC9D-FA5A11A97F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22FF890-3DCC-4D8A-990D-83BEA30244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309D5EA4-C769-4173-BC94-70DB4C871C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1CEF1CA7-D2E2-4C89-88C1-36F676B8CC7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09D9D451-F303-4803-BAE6-75FBFAA8CB4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52EAF1F-B68F-47B8-A875-5964C345ED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1F932290-86C9-4B7D-87FC-E34AC5D7C8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BE264D2-0E37-49E3-BC60-21126D0A3F4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9BCEE1B-D773-496E-9649-14BA016CD3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FA881394-D085-4156-B365-F936BA7DDA1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FE4B5C35-978D-456C-BD76-0DDFBFCA4D0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id="{8C3E14F1-E22A-4021-B070-E9D0180D730C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751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9CE55B-327A-4756-AB09-485CA37D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8B3CEEA-A15A-4E0A-8AD0-DC194BB844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9C31985D-17E8-4BCA-BDAC-131FE78B185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8301C7BA-7992-4CD3-9C3D-78B155095B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284F038-9F42-4556-8E4B-8EABA2D7083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98176A3-FCC4-4CF3-906E-F21F779CD1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41404F8F-5929-4CE4-8E2E-27D2E0A5F3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CFF774C2-EAAD-4F4E-ABDE-4F42259CA0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B9E1DE9-7937-4237-813D-27DFA793AB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28F3BA3E-1D43-4E2F-AF91-01D89C4AB0D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842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1F5A88-3751-4276-9FAA-6D109B8A3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356560-255B-4B14-B060-D50914EF69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B528272A-580F-4A44-A84E-6C4BFD6D84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1F85EC-9EF5-429C-9DDD-B767217A57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909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B888165-1D30-4AE9-BE50-334B83119F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726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596F4-BECC-4C9B-8BF6-370CFBC4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820161-08E5-45C7-A216-7781DD22F2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16643"/>
      </p:ext>
    </p:extLst>
  </p:cSld>
  <p:clrMapOvr>
    <a:masterClrMapping/>
  </p:clrMapOvr>
</p:sld>
</file>

<file path=ppt/theme/theme1.xml><?xml version="1.0" encoding="utf-8"?>
<a:theme xmlns:a="http://schemas.openxmlformats.org/drawingml/2006/main" name="Корпоративный стиль ЛНТ">
  <a:themeElements>
    <a:clrScheme name="Филиалы ЮГУ">
      <a:dk1>
        <a:srgbClr val="00629B"/>
      </a:dk1>
      <a:lt1>
        <a:srgbClr val="FFFFFF"/>
      </a:lt1>
      <a:dk2>
        <a:srgbClr val="00629B"/>
      </a:dk2>
      <a:lt2>
        <a:srgbClr val="FFFFFF"/>
      </a:lt2>
      <a:accent1>
        <a:srgbClr val="00629B"/>
      </a:accent1>
      <a:accent2>
        <a:srgbClr val="008755"/>
      </a:accent2>
      <a:accent3>
        <a:srgbClr val="A7A8AA"/>
      </a:accent3>
      <a:accent4>
        <a:srgbClr val="101820"/>
      </a:accent4>
      <a:accent5>
        <a:srgbClr val="00629B"/>
      </a:accent5>
      <a:accent6>
        <a:srgbClr val="008755"/>
      </a:accent6>
      <a:hlink>
        <a:srgbClr val="A7A8AA"/>
      </a:hlink>
      <a:folHlink>
        <a:srgbClr val="101820"/>
      </a:folHlink>
    </a:clrScheme>
    <a:fontScheme name="Югорский государственный университет">
      <a:majorFont>
        <a:latin typeface="PT Sans Caption"/>
        <a:ea typeface=""/>
        <a:cs typeface=""/>
      </a:majorFont>
      <a:minorFont>
        <a:latin typeface="PT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Корпоративный стиль ЛНТ" id="{326F4C87-3010-483B-873A-B4E92FF0CC7E}" vid="{3FD5DA98-A6D7-4A99-B991-263D6D05E861}"/>
    </a:ext>
  </a:extLst>
</a:theme>
</file>

<file path=ppt/theme/theme2.xml><?xml version="1.0" encoding="utf-8"?>
<a:theme xmlns:a="http://schemas.openxmlformats.org/drawingml/2006/main" name="Основные макеты">
  <a:themeElements>
    <a:clrScheme name="Югорский государственный университет">
      <a:dk1>
        <a:srgbClr val="00629B"/>
      </a:dk1>
      <a:lt1>
        <a:srgbClr val="FFFFFF"/>
      </a:lt1>
      <a:dk2>
        <a:srgbClr val="00629B"/>
      </a:dk2>
      <a:lt2>
        <a:srgbClr val="FFFFFF"/>
      </a:lt2>
      <a:accent1>
        <a:srgbClr val="008755"/>
      </a:accent1>
      <a:accent2>
        <a:srgbClr val="A7A8AA"/>
      </a:accent2>
      <a:accent3>
        <a:srgbClr val="6B3077"/>
      </a:accent3>
      <a:accent4>
        <a:srgbClr val="009CDE"/>
      </a:accent4>
      <a:accent5>
        <a:srgbClr val="FF6900"/>
      </a:accent5>
      <a:accent6>
        <a:srgbClr val="101820"/>
      </a:accent6>
      <a:hlink>
        <a:srgbClr val="009CDE"/>
      </a:hlink>
      <a:folHlink>
        <a:srgbClr val="6B3077"/>
      </a:folHlink>
    </a:clrScheme>
    <a:fontScheme name="Югорский государственный университет">
      <a:majorFont>
        <a:latin typeface="PT Sans Caption"/>
        <a:ea typeface=""/>
        <a:cs typeface=""/>
      </a:majorFont>
      <a:minorFont>
        <a:latin typeface="PT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Основной стиль презентации ЮГУ" id="{B2664E47-FE78-4B88-BD0E-9E9779EFC41A}" vid="{6E68C8F9-5164-46F7-AE45-8167F9538A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Корпоративный стиль ЛНТ</Template>
  <TotalTime>10</TotalTime>
  <Words>14</Words>
  <Application>Microsoft Office PowerPoint</Application>
  <PresentationFormat>Широкоэкранный</PresentationFormat>
  <Paragraphs>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PT Sans</vt:lpstr>
      <vt:lpstr>PT Sans Caption</vt:lpstr>
      <vt:lpstr>Verdana</vt:lpstr>
      <vt:lpstr>Wingdings</vt:lpstr>
      <vt:lpstr>Корпоративный стиль ЛНТ</vt:lpstr>
      <vt:lpstr>Основные макеты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Rudolf Fink</dc:creator>
  <cp:lastModifiedBy>TEACHER317</cp:lastModifiedBy>
  <cp:revision>2</cp:revision>
  <dcterms:created xsi:type="dcterms:W3CDTF">2019-03-10T21:42:25Z</dcterms:created>
  <dcterms:modified xsi:type="dcterms:W3CDTF">2019-03-12T03:57:01Z</dcterms:modified>
</cp:coreProperties>
</file>