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71" r:id="rId4"/>
    <p:sldId id="269" r:id="rId5"/>
    <p:sldId id="258" r:id="rId6"/>
    <p:sldId id="260" r:id="rId7"/>
    <p:sldId id="264" r:id="rId8"/>
    <p:sldId id="272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42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255D3-5F32-4233-B32D-24EB4761F6E4}" type="datetimeFigureOut">
              <a:rPr lang="ru-RU" smtClean="0"/>
              <a:pPr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7F6F-3808-4A60-869B-74C064DE72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86874" cy="6215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Профессии наших родителей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Биография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285992"/>
            <a:ext cx="8429684" cy="34290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Сушкова Марина Павловна 1965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рождения,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родилась в Алтайском крае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детства увлекалась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выпечкой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сдобой закончила Проф.техникум 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по профессии кондитер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пекарь, работает в школе  №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пекарем.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1075029-illustration-of-a-cartoon-chef-pointing-at-a-scroll-or-banner-perhaps-a-men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428736"/>
            <a:ext cx="7215238" cy="542926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профессии пекарь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242886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Профессия "пекарь" - очень древняя.   Хлеб пришел к нам из глубины веков. Сначала люди употребляли зерна диких злаков в сыром виде, затем человек научился растирать зерна и смешивать их с водой - этот момент считается первым открытием хлеба. Второе открытие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хлеба связано с изобретением ручных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мельниц. Из густой зерновой каши  люди лепили лепешки и пекли их на  раскаленных камнях.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Окончательное, третье открытие хлеба связано с использованием огня.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dn4.vectorstock.com/i/1000x1000/73/18/pastries-wooden-board-sign-vector-10673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525000" cy="76485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14414" y="500042"/>
            <a:ext cx="54292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Слово "пекарь" появилось в 1300-1200 годах до н.э. Об этом  свидетельствуют отдельные указания в письменных источниках.  А    как ремесло хлебопечение становится признанным и  почитаемым спустя 8-10 столетий. Очень часто пекарей называли "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басманниками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", от слова "</a:t>
            </a:r>
            <a:r>
              <a:rPr lang="ru-RU" sz="20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басман</a:t>
            </a:r>
            <a:r>
              <a:rPr lang="ru-RU" sz="20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" - хлеб для царя. Профессия пекаря раньше считалась очень почетной. Особенностью хлебопечения является  производство ржаного хлеба.</a:t>
            </a:r>
            <a:endParaRPr lang="ru-RU" sz="2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82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Будни пекаря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142984"/>
            <a:ext cx="3429024" cy="2571768"/>
          </a:xfrm>
          <a:solidFill>
            <a:srgbClr val="FFFF00"/>
          </a:solidFill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Содержимое 7" descr="1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2066" y="4000504"/>
            <a:ext cx="3571900" cy="2678925"/>
          </a:xfr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9" name="Содержимое 3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000504"/>
            <a:ext cx="3619525" cy="271464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1" name="Содержимое 5" descr="2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1142984"/>
            <a:ext cx="3667151" cy="250033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21508" name="Picture 4" descr="http://runatex.ru/wp-content/uploads/kolpak-pekarski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0"/>
            <a:ext cx="1785950" cy="1214446"/>
          </a:xfrm>
          <a:prstGeom prst="rect">
            <a:avLst/>
          </a:prstGeom>
          <a:noFill/>
        </p:spPr>
      </p:pic>
      <p:pic>
        <p:nvPicPr>
          <p:cNvPr id="15" name="Рисунок 14" descr="https://avatars.mds.yandex.net/get-pdb/877347/db5ab894-b78b-4185-be97-671de785c97e/s1200?webp=false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0"/>
            <a:ext cx="1428760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://iagodka.ucoz.ru/dsjagodka/jagodki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1536740" y="3392426"/>
            <a:ext cx="5940425" cy="115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s://st.depositphotos.com/1831023/1571/v/950/depositphotos_15713979-stock-illustration-vintage-pattern-bre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-409576"/>
            <a:ext cx="9753600" cy="7267576"/>
          </a:xfrm>
          <a:prstGeom prst="rect">
            <a:avLst/>
          </a:prstGeom>
          <a:noFill/>
        </p:spPr>
      </p:pic>
      <p:pic>
        <p:nvPicPr>
          <p:cNvPr id="5" name="Содержимое 4" descr="29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7158" y="0"/>
            <a:ext cx="4357718" cy="3286124"/>
          </a:xfr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Содержимое 5" descr="3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57818" y="0"/>
            <a:ext cx="4110038" cy="3286124"/>
          </a:xfr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Содержимое 4" descr="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429000"/>
            <a:ext cx="4357718" cy="321471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Содержимое 4" descr="3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818" y="3429000"/>
            <a:ext cx="4038600" cy="321471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.depositphotos.com/1014837/3592/i/950/depositphotos_35923601-stock-photo-background-with-chocolate-can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68580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1357322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1214422"/>
            <a:ext cx="235745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643050"/>
            <a:ext cx="1905000" cy="1714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2428868"/>
            <a:ext cx="1428760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357694"/>
            <a:ext cx="1905000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5286388"/>
            <a:ext cx="2257427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26" y="3786190"/>
            <a:ext cx="2143125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00034" y="285728"/>
            <a:ext cx="5400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Что нужно пекарю?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2290" name="Picture 2" descr="http://im6-tub-ru.yandex.net/i?id=657134923-61-72&amp;n=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15272" y="857232"/>
            <a:ext cx="1971675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 descr="http://im0-tub-ru.yandex.net/i?id=297907253-53-72&amp;n=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72198" y="214290"/>
            <a:ext cx="1728192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4" name="Picture 6" descr="http://im5-tub-ru.yandex.net/i?id=398899965-09-72&amp;n=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43900" y="2714620"/>
            <a:ext cx="142875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6" name="Picture 8" descr="http://im4-tub-ru.yandex.net/i?id=195945837-65-72&amp;n=2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43900" y="4714884"/>
            <a:ext cx="142875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8" name="Picture 10" descr="http://im7-tub-ru.yandex.net/i?id=15951282-31-72&amp;n=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28662" y="4000504"/>
            <a:ext cx="1979712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Профессия моей мамы- ПЕКАРЬ</a:t>
            </a: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Вот он Хлебушек душистый,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Вот он тёплый, золотистый.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 каждый дом, на каждый стол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Он пожаловал, пришёл.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 нём здоровье наше, сила,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 нём чудесное тепло.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Сколько рук его растило, охраняло, берегло.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 нём – земли родимой соки,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Солнца свет весёлый в нём…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Уплетай за обе щёки, вырастай богатырём!</a:t>
            </a:r>
          </a:p>
          <a:p>
            <a:pPr algn="ctr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Погореловский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          Во все времена и у всех народов профессия пекаря пользовалась почётом и заслуженным уважением. И сегодня мы все понимаем, как важно, чтобы в магазинах всегда был свежий душистый хлеб, потому, что это один из самых потребляемых продуктов. Невозможно представить себе ни обычный обед, ни праздничный стол без хлеба. Поэтому хлебозаводы и пекарни работают  практически круглосуточно или как минимум с шести утра и до двенадцати ночи, а пекари гарантировано обеспечены работой. И если говорить о преимуществах профессии пекаря, то, прежде всего, это стабильный заработок и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востребованность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на рынке труда. Хотя справедливости ради стоит сказать, что данная профессия не относится к разряду высокооплачиваемых. Условия труда пекаря непростые. Он постоянно находится в контакте с высокими температурами и химическими процессами, обусловленными особенностями технологии  приготовления пищи. Поэтому профессионально-важным качеством является сохранение работоспособности в некомфортных условиях. Кроме того, работник пекарни почти целый день проводит на ногах. Конечно, современные крупные хлебопекарные производства оснащены оборудованием, облегчающим работу хлебопёка. Профессиональные навыки пригодятся и дома. Свежая выпечка, приготовленная с любовью и по индивидуальному рецепту, намного вкуснее и полезнее того, что лежит на полках супермаркетов. Родные и близкие по достоинству оценят такую заботу.  А дом, в котором так вкусно пахнет  горячим хлебом  или сдобными булочками, станет уютнее и теплее.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      Хлебопечение – это многовековые традиции и культура. Умение печь хлеб – большое искусство. Мне кажется, что эта профессия накладывает на людей особый отпечаток. Люди, занимающиеся выпечкой хлеба, мудры, доброжелательны и как-то особенно спокойны.  </a:t>
            </a:r>
          </a:p>
          <a:p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30647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2974" y="642918"/>
            <a:ext cx="3926951" cy="2571768"/>
          </a:xfrm>
          <a:prstGeom prst="rect">
            <a:avLst/>
          </a:prstGeom>
        </p:spPr>
      </p:pic>
      <p:pic>
        <p:nvPicPr>
          <p:cNvPr id="5" name="Содержимое 3" descr="чай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1214422"/>
            <a:ext cx="208365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5" descr="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0"/>
            <a:ext cx="3000364" cy="457200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9" name="Содержимое 4" descr="2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72166" y="0"/>
            <a:ext cx="3071834" cy="4525963"/>
          </a:xfr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Содержимое 5" descr="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214678" cy="452596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2" name="Picture 2" descr="http://forumsmile.ru/u/4/d/8/4d8303ad78660c076fafdcf74ffea7e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71942"/>
            <a:ext cx="9144000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fc.vseosvita.ua/000rgy-a325/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404"/>
            <a:ext cx="9144000" cy="8572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0"/>
            <a:ext cx="850112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</a:t>
            </a:r>
            <a:r>
              <a:rPr lang="ru-RU" sz="4400" b="1" cap="none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 за внимание!</a:t>
            </a:r>
            <a:endParaRPr lang="ru-RU" sz="4400" b="1" cap="none" spc="5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196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Биография</vt:lpstr>
      <vt:lpstr>История профессии пекарь</vt:lpstr>
      <vt:lpstr>Слайд 4</vt:lpstr>
      <vt:lpstr>Будни пекаря</vt:lpstr>
      <vt:lpstr>Слайд 6</vt:lpstr>
      <vt:lpstr>Слайд 7</vt:lpstr>
      <vt:lpstr> Профессия моей мамы- ПЕКАРЬ   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20</cp:revision>
  <dcterms:created xsi:type="dcterms:W3CDTF">2019-02-02T12:14:45Z</dcterms:created>
  <dcterms:modified xsi:type="dcterms:W3CDTF">2019-10-06T07:28:59Z</dcterms:modified>
</cp:coreProperties>
</file>