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6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0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2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93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73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81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737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3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839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1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651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15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5F344-83FB-4789-A6FA-4F675D8AE0DA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480D3-4E12-4293-8C75-5C76A2E9F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17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slide" Target="slide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s017.radikal.ru/i431/1209/87/3278c9839242.gif" TargetMode="External"/><Relationship Id="rId13" Type="http://schemas.openxmlformats.org/officeDocument/2006/relationships/hyperlink" Target="http://animo2.ucoz.ru/_ph/14/2/381739353.gif" TargetMode="External"/><Relationship Id="rId3" Type="http://schemas.openxmlformats.org/officeDocument/2006/relationships/hyperlink" Target="http://img0.liveinternet.ru/images/attach/c/4/80/646/80646070_large_s9362.gif" TargetMode="External"/><Relationship Id="rId7" Type="http://schemas.openxmlformats.org/officeDocument/2006/relationships/hyperlink" Target="http://s49.radikal.ru/i125/1209/ff/66b0b98552f4.gif" TargetMode="External"/><Relationship Id="rId12" Type="http://schemas.openxmlformats.org/officeDocument/2006/relationships/hyperlink" Target="https://mbdou5-psn.edumsko.ru/uploads/3000/2465/section/152542/7034a4578ed9.gif?1470037492860" TargetMode="External"/><Relationship Id="rId2" Type="http://schemas.openxmlformats.org/officeDocument/2006/relationships/hyperlink" Target="http://chudesenka.ru/2370-veselye-gribochki-tanec-muhomorchikov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s019.radikal.ru/i609/1209/f5/83880170f935.gif" TargetMode="External"/><Relationship Id="rId11" Type="http://schemas.openxmlformats.org/officeDocument/2006/relationships/hyperlink" Target="http://fot.veryphoto.ru/img-q5y5x5n4g40414r5m4d4t234t5n5s4c4i4s5p4e4o4h4k5o444r4n4/images/attach/c/2/65/267/65267270_1287000346_15.png" TargetMode="External"/><Relationship Id="rId5" Type="http://schemas.openxmlformats.org/officeDocument/2006/relationships/hyperlink" Target="http://i023.radikal.ru/1209/1f/3a1e9188c9c7.gif" TargetMode="External"/><Relationship Id="rId10" Type="http://schemas.openxmlformats.org/officeDocument/2006/relationships/hyperlink" Target="http://justclickit.ru/flash/flower/flower%20(854).gif" TargetMode="External"/><Relationship Id="rId4" Type="http://schemas.openxmlformats.org/officeDocument/2006/relationships/hyperlink" Target="http://s018.radikal.ru/i510/1209/e4/9dbed37f2102.gif" TargetMode="External"/><Relationship Id="rId9" Type="http://schemas.openxmlformats.org/officeDocument/2006/relationships/hyperlink" Target="http://s013.radikal.ru/i324/1209/2c/2a718b956fdd.gif" TargetMode="External"/><Relationship Id="rId14" Type="http://schemas.openxmlformats.org/officeDocument/2006/relationships/hyperlink" Target="http://clipart-library.com/data_images/34885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50342" y="841276"/>
            <a:ext cx="4600940" cy="212365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Segoe Script" pitchFamily="34" charset="0"/>
              </a:rPr>
              <a:t>Весёлые</a:t>
            </a:r>
          </a:p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  <a:latin typeface="Segoe Script" pitchFamily="34" charset="0"/>
              </a:rPr>
              <a:t>грибочки</a:t>
            </a:r>
            <a:endParaRPr lang="ru-RU" sz="6600" b="1" dirty="0">
              <a:solidFill>
                <a:schemeClr val="accent6">
                  <a:lumMod val="50000"/>
                </a:schemeClr>
              </a:solidFill>
              <a:latin typeface="Segoe Scrip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1684" y="2863686"/>
            <a:ext cx="7721986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Segoe Script" pitchFamily="34" charset="0"/>
              </a:rPr>
              <a:t>Физминутка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Segoe Script" pitchFamily="34" charset="0"/>
              </a:rPr>
              <a:t> для начальной школы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Segoe Script" pitchFamily="34" charset="0"/>
            </a:endParaRPr>
          </a:p>
        </p:txBody>
      </p:sp>
      <p:pic>
        <p:nvPicPr>
          <p:cNvPr id="10" name="Picture 2" descr="C:\Users\алексей\Desktop\грибочки\1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635" y="4153644"/>
            <a:ext cx="970647" cy="1219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Управляющая кнопка: сведения 10">
            <a:hlinkClick r:id="rId4" action="ppaction://hlinksldjump" highlightClick="1"/>
          </p:cNvPr>
          <p:cNvSpPr/>
          <p:nvPr/>
        </p:nvSpPr>
        <p:spPr>
          <a:xfrm>
            <a:off x="8349654" y="5116974"/>
            <a:ext cx="288032" cy="260604"/>
          </a:xfrm>
          <a:prstGeom prst="actionButtonInformation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>
            <a:hlinkClick r:id="" action="ppaction://hlinkshowjump?jump=nextslide"/>
          </p:cNvPr>
          <p:cNvSpPr/>
          <p:nvPr/>
        </p:nvSpPr>
        <p:spPr>
          <a:xfrm>
            <a:off x="7854596" y="5116974"/>
            <a:ext cx="402344" cy="310217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74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http://s019.radikal.ru/i609/1209/f5/83880170f935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160" y="4345573"/>
            <a:ext cx="837008" cy="94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Рамка 2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Picture 30" descr="http://s019.radikal.ru/i609/1209/f5/83880170f935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334113"/>
            <a:ext cx="744224" cy="83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0" descr="http://s019.radikal.ru/i609/1209/f5/83880170f935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41676"/>
            <a:ext cx="303122" cy="34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0" descr="http://s019.radikal.ru/i609/1209/f5/83880170f935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953" y="4345573"/>
            <a:ext cx="504056" cy="56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0" descr="http://s019.radikal.ru/i609/1209/f5/83880170f935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246" y="4752119"/>
            <a:ext cx="311964" cy="35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50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>
        <p:sndAc>
          <p:stSnd>
            <p:snd r:embed="rId2" name="Detskaya_-_Pro_gribochki_(iPlayer.fm) 00_00_16-00_01_56.wav"/>
          </p:stSnd>
        </p:sndAc>
      </p:transition>
    </mc:Choice>
    <mc:Fallback xmlns="">
      <p:transition spd="slow" advClick="0" advTm="13000">
        <p:sndAc>
          <p:stSnd>
            <p:snd r:embed="rId5" name="Detskaya_-_Pro_gribochki_(iPlayer.fm) 00_00_16-00_01_56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gifki.org/data/media/112/grib-animatsionnaya-kartinka-001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910" y="3945372"/>
            <a:ext cx="1166242" cy="130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gifki.org/data/media/112/grib-animatsionnaya-kartinka-0013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866" y="3846259"/>
            <a:ext cx="551141" cy="61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gifki.org/data/media/112/grib-animatsionnaya-kartinka-001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759040"/>
            <a:ext cx="792088" cy="88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Рамка 5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Picture 4" descr="http://www.gifki.org/data/media/112/grib-animatsionnaya-kartinka-001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54898"/>
            <a:ext cx="792088" cy="88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05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http://s017.radikal.ru/i431/1209/87/3278c983924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529654"/>
            <a:ext cx="672328" cy="70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8" descr="http://s017.radikal.ru/i431/1209/87/3278c983924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160" y="4813791"/>
            <a:ext cx="279145" cy="29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8" descr="http://s017.radikal.ru/i431/1209/87/3278c983924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585692"/>
            <a:ext cx="672328" cy="70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" descr="http://s017.radikal.ru/i431/1209/87/3278c983924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253" y="4291741"/>
            <a:ext cx="233691" cy="24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8" descr="http://s017.radikal.ru/i431/1209/87/3278c983924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705" y="4225652"/>
            <a:ext cx="501337" cy="52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мка 7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19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000"/>
    </mc:Choice>
    <mc:Fallback xmlns="">
      <p:transition spd="slow" advClick="0" advTm="11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C:\Users\алексей\Desktop\грибочки\19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739" y="4441676"/>
            <a:ext cx="1446795" cy="93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грибочки\19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21596"/>
            <a:ext cx="1152128" cy="79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0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000"/>
    </mc:Choice>
    <mc:Fallback xmlns="">
      <p:transition spd="slow" advClick="0" advTm="11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1" name="Picture 3" descr="C:\Users\алексей\Desktop\грибочки\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154" y="3740249"/>
            <a:ext cx="892602" cy="145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алексей\Desktop\грибочки\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46086"/>
            <a:ext cx="968492" cy="157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алексей\Desktop\грибочки\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288" y="3505572"/>
            <a:ext cx="7620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алексей\Desktop\грибочки\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496" y="3289548"/>
            <a:ext cx="7620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89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ww.gifki.org/data/media/112/grib-animatsionnaya-kartinka-002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740" y="4153644"/>
            <a:ext cx="1112934" cy="117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Рамка 3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Picture 6" descr="http://www.gifki.org/data/media/112/grib-animatsionnaya-kartinka-002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909205"/>
            <a:ext cx="1112934" cy="117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gifki.org/data/media/112/grib-animatsionnaya-kartinka-002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806" y="3909205"/>
            <a:ext cx="1112934" cy="117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95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122" name="Picture 2" descr="C:\Users\алексей\Desktop\грибочки\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755" y="4822277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алексей\Desktop\грибочки\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84152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алексей\Desktop\грибочки\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67359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алексей\Desktop\грибочки\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13684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алексей\Desktop\грибочки\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181" y="5034203"/>
            <a:ext cx="23812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алексей\Desktop\грибочки\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163" y="4877280"/>
            <a:ext cx="23812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алексей\Desktop\грибочки\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147" y="4915140"/>
            <a:ext cx="23812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7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18" descr="grib-animatsionnaya-kartinka-000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159" y="4172484"/>
            <a:ext cx="314234" cy="31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grib-animatsionnaya-kartinka-000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95537"/>
            <a:ext cx="371091" cy="37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8" descr="grib-animatsionnaya-kartinka-000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559" y="4566628"/>
            <a:ext cx="375413" cy="37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8" descr="grib-animatsionnaya-kartinka-0005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602" y="4172484"/>
            <a:ext cx="167422" cy="16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8" descr="grib-animatsionnaya-kartinka-000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033" y="4873724"/>
            <a:ext cx="375413" cy="37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grib-animatsionnaya-kartinka-000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754334"/>
            <a:ext cx="375413" cy="37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grib-animatsionnaya-kartinka-000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846" y="4873724"/>
            <a:ext cx="375413" cy="37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04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000"/>
    </mc:Choice>
    <mc:Fallback xmlns="">
      <p:transition spd="slow" advClick="0" advTm="1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099" name="Picture 3" descr="C:\Users\алексей\Desktop\грибочки\2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319723"/>
            <a:ext cx="87630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алексей\Desktop\грибочки\2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704" y="4518582"/>
            <a:ext cx="87630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алексей\Desktop\грибочки\2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740" y="4553635"/>
            <a:ext cx="1002568" cy="75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73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146" name="Picture 2" descr="C:\Users\алексей\Desktop\грибочки\14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34116"/>
            <a:ext cx="670372" cy="5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алексей\Desktop\грибочки\14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432" y="4816378"/>
            <a:ext cx="517354" cy="43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43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-108520" y="0"/>
            <a:ext cx="9252520" cy="5715000"/>
          </a:xfrm>
          <a:prstGeom prst="frame">
            <a:avLst>
              <a:gd name="adj1" fmla="val 35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76037" y="481236"/>
            <a:ext cx="461857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8800" b="1" cap="none" spc="0" dirty="0" smtClean="0">
                <a:ln w="1905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Спасибо!</a:t>
            </a:r>
            <a:endParaRPr lang="ru-RU" sz="8800" b="1" cap="none" spc="0" dirty="0">
              <a:ln w="1905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7170" name="Picture 2" descr="C:\Users\алексей\Desktop\грибочки\1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846" y="3289548"/>
            <a:ext cx="1408920" cy="177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25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1520" y="265212"/>
            <a:ext cx="8568952" cy="5256584"/>
          </a:xfrm>
          <a:prstGeom prst="roundRect">
            <a:avLst/>
          </a:prstGeom>
          <a:solidFill>
            <a:srgbClr val="92D050">
              <a:alpha val="41961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768351" y="409228"/>
            <a:ext cx="1679306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92D050"/>
                </a:solidFill>
              </a:rPr>
              <a:t>Источники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7324" y="769268"/>
            <a:ext cx="803734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hlinkClick r:id="rId2"/>
              </a:rPr>
              <a:t>http</a:t>
            </a:r>
            <a:r>
              <a:rPr lang="en-US" sz="1600" dirty="0">
                <a:hlinkClick r:id="rId2"/>
              </a:rPr>
              <a:t>://</a:t>
            </a:r>
            <a:r>
              <a:rPr lang="en-US" sz="1600" dirty="0" smtClean="0">
                <a:hlinkClick r:id="rId2"/>
              </a:rPr>
              <a:t>chudesenka.ru/2370-veselye-gribochki-tanec-muhomorchikov.html</a:t>
            </a:r>
            <a:endParaRPr lang="ru-RU" sz="1600" dirty="0" smtClean="0"/>
          </a:p>
          <a:p>
            <a:r>
              <a:rPr lang="ru-RU" sz="1600" u="sng" dirty="0">
                <a:hlinkClick r:id="rId3"/>
              </a:rPr>
              <a:t>http://img0.liveinternet.ru/images/attach/c/4/80/646/80646070_large_s9362.gif</a:t>
            </a:r>
            <a:r>
              <a:rPr lang="ru-RU" sz="1600" dirty="0"/>
              <a:t> </a:t>
            </a:r>
            <a:endParaRPr lang="ru-RU" sz="1600" dirty="0" smtClean="0"/>
          </a:p>
          <a:p>
            <a:r>
              <a:rPr lang="ru-RU" sz="1600" u="sng" dirty="0">
                <a:hlinkClick r:id="rId4"/>
              </a:rPr>
              <a:t>http://</a:t>
            </a:r>
            <a:r>
              <a:rPr lang="ru-RU" sz="1600" u="sng" dirty="0" smtClean="0">
                <a:hlinkClick r:id="rId4"/>
              </a:rPr>
              <a:t>s018.radikal.ru/i510/1209/e4/9dbed37f2102.gif</a:t>
            </a:r>
            <a:endParaRPr lang="ru-RU" sz="1600" u="sng" dirty="0" smtClean="0"/>
          </a:p>
          <a:p>
            <a:r>
              <a:rPr lang="ru-RU" sz="1600" u="sng" dirty="0">
                <a:hlinkClick r:id="rId5"/>
              </a:rPr>
              <a:t>http://i023.radikal.ru/1209/1f/3a1e9188c9c7.gif</a:t>
            </a:r>
            <a:r>
              <a:rPr lang="ru-RU" sz="1600" dirty="0"/>
              <a:t> </a:t>
            </a:r>
            <a:endParaRPr lang="ru-RU" sz="1600" dirty="0" smtClean="0"/>
          </a:p>
          <a:p>
            <a:r>
              <a:rPr lang="ru-RU" sz="1600" u="sng" dirty="0">
                <a:hlinkClick r:id="rId6"/>
              </a:rPr>
              <a:t>http://</a:t>
            </a:r>
            <a:r>
              <a:rPr lang="ru-RU" sz="1600" u="sng" dirty="0" smtClean="0">
                <a:hlinkClick r:id="rId6"/>
              </a:rPr>
              <a:t>s019.radikal.ru/i609/1209/f5/83880170f935.gif</a:t>
            </a:r>
            <a:endParaRPr lang="ru-RU" sz="1600" u="sng" dirty="0" smtClean="0"/>
          </a:p>
          <a:p>
            <a:r>
              <a:rPr lang="ru-RU" sz="1600" u="sng" dirty="0">
                <a:hlinkClick r:id="rId7"/>
              </a:rPr>
              <a:t>http://</a:t>
            </a:r>
            <a:r>
              <a:rPr lang="ru-RU" sz="1600" u="sng" dirty="0" smtClean="0">
                <a:hlinkClick r:id="rId7"/>
              </a:rPr>
              <a:t>s49.radikal.ru/i125/1209/ff/66b0b98552f4.gif</a:t>
            </a:r>
            <a:endParaRPr lang="ru-RU" sz="1600" u="sng" dirty="0" smtClean="0"/>
          </a:p>
          <a:p>
            <a:r>
              <a:rPr lang="ru-RU" sz="1600" u="sng" dirty="0">
                <a:hlinkClick r:id="rId8"/>
              </a:rPr>
              <a:t>http://s017.radikal.ru/i431/1209/87/3278c9839242.gif</a:t>
            </a:r>
            <a:r>
              <a:rPr lang="ru-RU" sz="1600" dirty="0"/>
              <a:t>  </a:t>
            </a:r>
            <a:r>
              <a:rPr lang="ru-RU" sz="1600" u="sng" dirty="0" smtClean="0">
                <a:hlinkClick r:id="rId9"/>
              </a:rPr>
              <a:t>http</a:t>
            </a:r>
            <a:r>
              <a:rPr lang="ru-RU" sz="1600" u="sng" dirty="0">
                <a:hlinkClick r:id="rId9"/>
              </a:rPr>
              <a:t>://s013.radikal.ru/i324/1209/2c/2a718b956fdd.gif</a:t>
            </a:r>
            <a:r>
              <a:rPr lang="ru-RU" sz="1600" dirty="0" smtClean="0"/>
              <a:t> </a:t>
            </a:r>
          </a:p>
          <a:p>
            <a:r>
              <a:rPr lang="ru-RU" sz="1600" u="sng" dirty="0">
                <a:hlinkClick r:id="rId10"/>
              </a:rPr>
              <a:t>http://justclickit.ru/flash/flower/flower%20(854).gif</a:t>
            </a:r>
            <a:r>
              <a:rPr lang="ru-RU" sz="1600" dirty="0"/>
              <a:t>  </a:t>
            </a:r>
            <a:endParaRPr lang="ru-RU" sz="1600" dirty="0" smtClean="0"/>
          </a:p>
          <a:p>
            <a:r>
              <a:rPr lang="ru-RU" sz="1600" u="sng" dirty="0" smtClean="0">
                <a:hlinkClick r:id="rId11"/>
              </a:rPr>
              <a:t>http</a:t>
            </a:r>
            <a:r>
              <a:rPr lang="ru-RU" sz="1600" u="sng" dirty="0">
                <a:hlinkClick r:id="rId11"/>
              </a:rPr>
              <a:t>://</a:t>
            </a:r>
            <a:r>
              <a:rPr lang="ru-RU" sz="1600" u="sng" dirty="0" smtClean="0">
                <a:hlinkClick r:id="rId11"/>
              </a:rPr>
              <a:t>fot.veryphoto.ru/img-q5y5x5n4g40414r5m4d4t234t5n5s4c4i4s5p4e4o4h4k5o444r4n4/images/attach/c/2/65/267/65267270_1287000346_15.png</a:t>
            </a:r>
            <a:endParaRPr lang="ru-RU" sz="1600" u="sng" dirty="0" smtClean="0"/>
          </a:p>
          <a:p>
            <a:r>
              <a:rPr lang="ru-RU" sz="1600" u="sng" dirty="0">
                <a:hlinkClick r:id="rId12"/>
              </a:rPr>
              <a:t>https://mbdou5-psn.edumsko.ru/uploads/3000/2465/section/152542/7034a4578ed9.gif?1470037492860</a:t>
            </a:r>
            <a:r>
              <a:rPr lang="ru-RU" sz="1600" dirty="0"/>
              <a:t>  </a:t>
            </a:r>
            <a:endParaRPr lang="ru-RU" sz="1600" dirty="0" smtClean="0"/>
          </a:p>
          <a:p>
            <a:r>
              <a:rPr lang="ru-RU" sz="1600" u="sng" dirty="0" smtClean="0">
                <a:hlinkClick r:id="rId13"/>
              </a:rPr>
              <a:t>http</a:t>
            </a:r>
            <a:r>
              <a:rPr lang="ru-RU" sz="1600" u="sng" dirty="0">
                <a:hlinkClick r:id="rId13"/>
              </a:rPr>
              <a:t>://animo2.ucoz.ru/_</a:t>
            </a:r>
            <a:r>
              <a:rPr lang="ru-RU" sz="1600" u="sng" dirty="0" smtClean="0">
                <a:hlinkClick r:id="rId13"/>
              </a:rPr>
              <a:t>ph/14/2/381739353.gif</a:t>
            </a:r>
            <a:endParaRPr lang="ru-RU" sz="1600" u="sng" dirty="0" smtClean="0"/>
          </a:p>
          <a:p>
            <a:r>
              <a:rPr lang="ru-RU" sz="1600" u="sng" dirty="0">
                <a:hlinkClick r:id="rId14"/>
              </a:rPr>
              <a:t>http://clipart-library.com/data_images/348852.jpg</a:t>
            </a:r>
            <a:endParaRPr lang="ru-RU" sz="1600" dirty="0" smtClean="0"/>
          </a:p>
          <a:p>
            <a:r>
              <a:rPr lang="ru-RU" sz="1600" dirty="0" smtClean="0"/>
              <a:t>  </a:t>
            </a:r>
            <a:endParaRPr lang="ru-RU" sz="1600" dirty="0"/>
          </a:p>
        </p:txBody>
      </p:sp>
      <p:sp>
        <p:nvSpPr>
          <p:cNvPr id="3" name="Управляющая кнопка: домой 2">
            <a:hlinkClick r:id="" action="ppaction://hlinkshowjump?jump=firstslide" highlightClick="1"/>
          </p:cNvPr>
          <p:cNvSpPr/>
          <p:nvPr/>
        </p:nvSpPr>
        <p:spPr>
          <a:xfrm>
            <a:off x="7723200" y="409228"/>
            <a:ext cx="466352" cy="521208"/>
          </a:xfrm>
          <a:prstGeom prst="actionButtonHo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03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53</Words>
  <Application>Microsoft Office PowerPoint</Application>
  <PresentationFormat>Экран (16:10)</PresentationFormat>
  <Paragraphs>18</Paragraphs>
  <Slides>13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Dom</cp:lastModifiedBy>
  <cp:revision>17</cp:revision>
  <dcterms:created xsi:type="dcterms:W3CDTF">2016-12-11T10:48:28Z</dcterms:created>
  <dcterms:modified xsi:type="dcterms:W3CDTF">2018-01-23T10:52:49Z</dcterms:modified>
</cp:coreProperties>
</file>