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9" r:id="rId4"/>
    <p:sldId id="262" r:id="rId5"/>
    <p:sldId id="264" r:id="rId6"/>
    <p:sldId id="261" r:id="rId7"/>
    <p:sldId id="263" r:id="rId8"/>
    <p:sldId id="259" r:id="rId9"/>
    <p:sldId id="265" r:id="rId10"/>
    <p:sldId id="260" r:id="rId11"/>
    <p:sldId id="266" r:id="rId12"/>
    <p:sldId id="267" r:id="rId13"/>
    <p:sldId id="268" r:id="rId14"/>
    <p:sldId id="270" r:id="rId15"/>
    <p:sldId id="25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4F95C-ABB7-433C-ABB1-CCB04892B22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2DE12-13DC-4947-A673-5C1759B70D6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99px.ru/sstorage/3/2016/06/temp_image_31506160856018709389.gif" TargetMode="External"/><Relationship Id="rId13" Type="http://schemas.openxmlformats.org/officeDocument/2006/relationships/hyperlink" Target="http://www.mamochka55.ru/Animashki/sobaka_10.gif" TargetMode="External"/><Relationship Id="rId18" Type="http://schemas.openxmlformats.org/officeDocument/2006/relationships/hyperlink" Target="http://www.playcast.ru/uploads/2015/10/05/15337843.gif" TargetMode="External"/><Relationship Id="rId3" Type="http://schemas.openxmlformats.org/officeDocument/2006/relationships/hyperlink" Target="http://foto.fastimagess.ru/img-q5y5x5n4g40414y5l474f4i516n5h4g4v2z584o4w4p2x5p4/_si/0/31962656.jpg" TargetMode="External"/><Relationship Id="rId7" Type="http://schemas.openxmlformats.org/officeDocument/2006/relationships/hyperlink" Target="http://www.playcast.ru/uploads/2017/11/21/23948512.gif" TargetMode="External"/><Relationship Id="rId12" Type="http://schemas.openxmlformats.org/officeDocument/2006/relationships/hyperlink" Target="http://animashki.kak2z.org/pic/5/dogs-1251.gif" TargetMode="External"/><Relationship Id="rId17" Type="http://schemas.openxmlformats.org/officeDocument/2006/relationships/hyperlink" Target="http://smiles24.ru/data/smiles/anime-sobaki-609.gif" TargetMode="External"/><Relationship Id="rId2" Type="http://schemas.openxmlformats.org/officeDocument/2006/relationships/hyperlink" Target="http://0lik.ru/uploads/posts/2010-02/1266781661_0lik.ru_cbceb7bc1638.jpg" TargetMode="External"/><Relationship Id="rId16" Type="http://schemas.openxmlformats.org/officeDocument/2006/relationships/hyperlink" Target="http://animashki.kak2z.org/pic/5/dogs-1151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lanetaanimashek.ru/_ph/36/2/751095347.gif?1514019134" TargetMode="External"/><Relationship Id="rId11" Type="http://schemas.openxmlformats.org/officeDocument/2006/relationships/hyperlink" Target="http://animashki.kak2z.org/pic/5/dogs-1292.gif" TargetMode="External"/><Relationship Id="rId5" Type="http://schemas.openxmlformats.org/officeDocument/2006/relationships/hyperlink" Target="https://zooclub.ru/attach/fotogal/anima/679.gif" TargetMode="External"/><Relationship Id="rId15" Type="http://schemas.openxmlformats.org/officeDocument/2006/relationships/hyperlink" Target="http://gif-anim.narod.ru/Sobaki30.gif" TargetMode="External"/><Relationship Id="rId10" Type="http://schemas.openxmlformats.org/officeDocument/2006/relationships/hyperlink" Target="http://images-photo.ru/_ph/7/2/516215891.gif" TargetMode="External"/><Relationship Id="rId19" Type="http://schemas.openxmlformats.org/officeDocument/2006/relationships/hyperlink" Target="http://justclickit.ru/flash/dog/dog%20(721).gif" TargetMode="External"/><Relationship Id="rId4" Type="http://schemas.openxmlformats.org/officeDocument/2006/relationships/image" Target="../media/image21.gif"/><Relationship Id="rId9" Type="http://schemas.openxmlformats.org/officeDocument/2006/relationships/hyperlink" Target="http://animashki.kak2z.org/pic/5/dogs-343.gif" TargetMode="External"/><Relationship Id="rId14" Type="http://schemas.openxmlformats.org/officeDocument/2006/relationships/hyperlink" Target="http://www.mamochka55.ru/Animashki/sobaka_1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x-lines.ru/letters/i/cyrillicscript/0907/dc2127/30/0/4nw7bpqozzea9wc84ggpdd3y4gnpbqgos9em3wfa4n67dy6tomemiwf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2420888"/>
            <a:ext cx="5184576" cy="83629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sndAc>
      <p:stSnd>
        <p:snd r:embed="rId2" name="гав гав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s://zooclub.ru/attach/fotogal/anima/67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204" y="3645024"/>
            <a:ext cx="1734572" cy="2045244"/>
          </a:xfrm>
          <a:prstGeom prst="rect">
            <a:avLst/>
          </a:prstGeom>
          <a:noFill/>
        </p:spPr>
      </p:pic>
      <p:pic>
        <p:nvPicPr>
          <p:cNvPr id="7" name="Picture 4" descr="https://zooclub.ru/attach/fotogal/anima/67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149080"/>
            <a:ext cx="1368152" cy="1613196"/>
          </a:xfrm>
          <a:prstGeom prst="rect">
            <a:avLst/>
          </a:prstGeom>
          <a:noFill/>
        </p:spPr>
      </p:pic>
      <p:pic>
        <p:nvPicPr>
          <p:cNvPr id="8" name="Picture 4" descr="https://zooclub.ru/attach/fotogal/anima/67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948264" y="3412938"/>
            <a:ext cx="1728192" cy="2150928"/>
          </a:xfrm>
          <a:prstGeom prst="rect">
            <a:avLst/>
          </a:prstGeom>
          <a:noFill/>
        </p:spPr>
      </p:pic>
      <p:pic>
        <p:nvPicPr>
          <p:cNvPr id="9" name="Picture 4" descr="https://zooclub.ru/attach/fotogal/anima/67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148064" y="4005064"/>
            <a:ext cx="1215752" cy="1613196"/>
          </a:xfrm>
          <a:prstGeom prst="rect">
            <a:avLst/>
          </a:prstGeom>
          <a:noFill/>
        </p:spPr>
      </p:pic>
      <p:pic>
        <p:nvPicPr>
          <p:cNvPr id="15366" name="Picture 6" descr="http://www.gifki.org/data/media/606/dozhd-animatsionnaya-kartinka-003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-171400"/>
            <a:ext cx="3672408" cy="2735946"/>
          </a:xfrm>
          <a:prstGeom prst="rect">
            <a:avLst/>
          </a:prstGeom>
          <a:noFill/>
        </p:spPr>
      </p:pic>
      <p:pic>
        <p:nvPicPr>
          <p:cNvPr id="11" name="Picture 6" descr="http://www.gifki.org/data/media/606/dozhd-animatsionnaya-kartinka-003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-459432"/>
            <a:ext cx="3672408" cy="273594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9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smiles24.ru/data/smiles/anime-sobaki-60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861048"/>
            <a:ext cx="2160240" cy="2160243"/>
          </a:xfrm>
          <a:prstGeom prst="rect">
            <a:avLst/>
          </a:prstGeom>
          <a:noFill/>
        </p:spPr>
      </p:pic>
      <p:pic>
        <p:nvPicPr>
          <p:cNvPr id="3" name="Picture 2" descr="http://smiles24.ru/data/smiles/anime-sobaki-60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789040"/>
            <a:ext cx="2160240" cy="2160243"/>
          </a:xfrm>
          <a:prstGeom prst="rect">
            <a:avLst/>
          </a:prstGeom>
          <a:noFill/>
        </p:spPr>
      </p:pic>
      <p:pic>
        <p:nvPicPr>
          <p:cNvPr id="23556" name="Picture 4" descr="http://www.clipartbest.com/cliparts/9cp/6za/9cp6za6zi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16832"/>
            <a:ext cx="9214702" cy="580526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animashki.kak2z.org/pic/5/dogs-34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429000"/>
            <a:ext cx="1800200" cy="2123313"/>
          </a:xfrm>
          <a:prstGeom prst="rect">
            <a:avLst/>
          </a:prstGeom>
          <a:noFill/>
        </p:spPr>
      </p:pic>
      <p:pic>
        <p:nvPicPr>
          <p:cNvPr id="3" name="Picture 2" descr="http://animashki.kak2z.org/pic/5/dogs-34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076056" y="3429000"/>
            <a:ext cx="1719808" cy="2123313"/>
          </a:xfrm>
          <a:prstGeom prst="rect">
            <a:avLst/>
          </a:prstGeom>
          <a:noFill/>
        </p:spPr>
      </p:pic>
      <p:pic>
        <p:nvPicPr>
          <p:cNvPr id="4" name="Picture 2" descr="http://animashki.kak2z.org/pic/5/dogs-34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77072"/>
            <a:ext cx="1800200" cy="2123313"/>
          </a:xfrm>
          <a:prstGeom prst="rect">
            <a:avLst/>
          </a:prstGeom>
          <a:noFill/>
        </p:spPr>
      </p:pic>
      <p:pic>
        <p:nvPicPr>
          <p:cNvPr id="5" name="Picture 2" descr="http://animashki.kak2z.org/pic/5/dogs-34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876256" y="4293096"/>
            <a:ext cx="1719808" cy="2123313"/>
          </a:xfrm>
          <a:prstGeom prst="rect">
            <a:avLst/>
          </a:prstGeom>
          <a:noFill/>
        </p:spPr>
      </p:pic>
      <p:pic>
        <p:nvPicPr>
          <p:cNvPr id="20484" name="Picture 4" descr="http://parnasse.ru/upload/comments/08c121bca361573a327c5300ea069057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2808312" cy="2649894"/>
          </a:xfrm>
          <a:prstGeom prst="rect">
            <a:avLst/>
          </a:prstGeom>
          <a:noFill/>
        </p:spPr>
      </p:pic>
      <p:pic>
        <p:nvPicPr>
          <p:cNvPr id="7" name="Picture 4" descr="http://parnasse.ru/upload/comments/08c121bca361573a327c5300ea069057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692696"/>
            <a:ext cx="2808312" cy="264989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animashki.kak2z.org/pic/5/dogs-129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573016"/>
            <a:ext cx="1656184" cy="2041873"/>
          </a:xfrm>
          <a:prstGeom prst="rect">
            <a:avLst/>
          </a:prstGeom>
          <a:noFill/>
        </p:spPr>
      </p:pic>
      <p:pic>
        <p:nvPicPr>
          <p:cNvPr id="3" name="Picture 2" descr="http://animashki.kak2z.org/pic/5/dogs-129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004048" y="3645024"/>
            <a:ext cx="1935832" cy="204187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99px.ru/sstorage/3/2016/06/temp_image_3150616085601870938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268760"/>
            <a:ext cx="4762500" cy="47625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ages-photo.ru/_ph/7/2/51621589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900824"/>
            <a:ext cx="4464496" cy="4008126"/>
          </a:xfrm>
          <a:prstGeom prst="rect">
            <a:avLst/>
          </a:prstGeom>
          <a:noFill/>
        </p:spPr>
      </p:pic>
      <p:pic>
        <p:nvPicPr>
          <p:cNvPr id="19460" name="Picture 4" descr="http://parnasse.ru/upload/comments/08c121bca361573a327c5300ea069057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88640"/>
            <a:ext cx="1857375" cy="17526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laycast.ru/uploads/2017/11/21/2394851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20888"/>
            <a:ext cx="3810000" cy="3324226"/>
          </a:xfrm>
          <a:prstGeom prst="rect">
            <a:avLst/>
          </a:prstGeom>
          <a:noFill/>
        </p:spPr>
      </p:pic>
      <p:pic>
        <p:nvPicPr>
          <p:cNvPr id="2052" name="Picture 4" descr="http://www.playcast.ru/uploads/2017/11/21/2394851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788024" y="2492896"/>
            <a:ext cx="4104456" cy="332422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animashki.kak2z.org/pic/5/dogs-125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284984"/>
            <a:ext cx="3612231" cy="2709176"/>
          </a:xfrm>
          <a:prstGeom prst="rect">
            <a:avLst/>
          </a:prstGeom>
          <a:noFill/>
        </p:spPr>
      </p:pic>
      <p:pic>
        <p:nvPicPr>
          <p:cNvPr id="3" name="Picture 2" descr="http://animashki.kak2z.org/pic/5/dogs-125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860032" y="3284984"/>
            <a:ext cx="3364161" cy="270917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planetaanimashek.ru/_ph/36/2/751095347.gif?151401913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060848"/>
            <a:ext cx="5666616" cy="445234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mamochka55.ru/Animashki/sobaka_1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0"/>
            <a:ext cx="2476500" cy="3467100"/>
          </a:xfrm>
          <a:prstGeom prst="rect">
            <a:avLst/>
          </a:prstGeom>
          <a:noFill/>
        </p:spPr>
      </p:pic>
      <p:pic>
        <p:nvPicPr>
          <p:cNvPr id="26628" name="Picture 4" descr="http://www.mamochka55.ru/Animashki/sobaka_1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060848"/>
            <a:ext cx="2476500" cy="34671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mamochka55.ru/Animashki/sobaka_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564904"/>
            <a:ext cx="2562225" cy="3333750"/>
          </a:xfrm>
          <a:prstGeom prst="rect">
            <a:avLst/>
          </a:prstGeom>
          <a:noFill/>
        </p:spPr>
      </p:pic>
      <p:pic>
        <p:nvPicPr>
          <p:cNvPr id="25604" name="Picture 4" descr="http://www.mamochka55.ru/Animashki/sobaka_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492896"/>
            <a:ext cx="2562225" cy="333375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gif-anim.narod.ru/Sobaki3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356992"/>
            <a:ext cx="4248472" cy="241333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animashki.kak2z.org/pic/5/dogs-115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467356"/>
            <a:ext cx="2736304" cy="2313922"/>
          </a:xfrm>
          <a:prstGeom prst="rect">
            <a:avLst/>
          </a:prstGeom>
          <a:noFill/>
        </p:spPr>
      </p:pic>
      <p:pic>
        <p:nvPicPr>
          <p:cNvPr id="22532" name="Picture 4" descr="http://x-lines.ru/letters/i/cyrillicbasic/0004/dc2127/42/0/4njpdn3y4n67bcgto8eafwf64g87dnqozdemkegto9emmwfh4n97bqgoz5em5wcmr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7410450" cy="542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1124744"/>
            <a:ext cx="48640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Источники</a:t>
            </a:r>
          </a:p>
          <a:p>
            <a:pPr algn="ctr"/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060848"/>
            <a:ext cx="511256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hlinkClick r:id="rId2"/>
              </a:rPr>
              <a:t>http://0lik.ru/uploads/posts/2010-02/1266781661_0lik.ru_cbceb7bc1638.jpg</a:t>
            </a:r>
            <a:r>
              <a:rPr lang="ru-RU" sz="1100" dirty="0" smtClean="0"/>
              <a:t> 1 слайд</a:t>
            </a:r>
            <a:endParaRPr lang="ru-RU" sz="1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276872"/>
            <a:ext cx="82809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3"/>
              </a:rPr>
              <a:t>http://foto.fastimagess.ru/img-q5y5x5n4g40414y5l474f4i516n5h4g4v2z584o4w4p2x5p4/_si/0/31962656.jpg</a:t>
            </a:r>
            <a:r>
              <a:rPr lang="ru-RU" sz="1200" dirty="0" smtClean="0"/>
              <a:t> -фон</a:t>
            </a:r>
            <a:endParaRPr lang="ru-RU" sz="1200" dirty="0"/>
          </a:p>
        </p:txBody>
      </p:sp>
      <p:pic>
        <p:nvPicPr>
          <p:cNvPr id="4098" name="Picture 2" descr="http://stat19.privet.ru/lr/0b18e7e3bb493fa8b0c7139c6717bdb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4797152"/>
            <a:ext cx="1403648" cy="187153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323528" y="249289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hlinkClick r:id="rId5"/>
              </a:rPr>
              <a:t>https://zooclub.ru/attach/fotogal/anima/679.gif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780928"/>
            <a:ext cx="72728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6"/>
              </a:rPr>
              <a:t>http://www.planetaanimashek.ru/_ph/36/2/751095347.gif?1514019134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99695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7"/>
              </a:rPr>
              <a:t>http://www.playcast.ru/uploads/2017/11/21/23948512.gif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212976"/>
            <a:ext cx="52383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8"/>
              </a:rPr>
              <a:t>http://99px.ru/sstorage/3/2016/06/temp_image_31506160856018709389.gif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3429000"/>
            <a:ext cx="31174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hlinkClick r:id="rId9"/>
              </a:rPr>
              <a:t>http://animashki.kak2z.org/pic/5/dogs-343.gif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3645024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10"/>
              </a:rPr>
              <a:t>http://images-photo.ru/_ph/7/2/516215891.gif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386104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11"/>
              </a:rPr>
              <a:t>http://animashki.kak2z.org/pic/5/dogs-1292.gif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407707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12"/>
              </a:rPr>
              <a:t>http://animashki.kak2z.org/pic/5/dogs-1251.gif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429309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13"/>
              </a:rPr>
              <a:t>http://www.mamochka55.ru/Animashki/sobaka_10.gif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23528" y="450912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14"/>
              </a:rPr>
              <a:t>http://www.mamochka55.ru/Animashki/sobaka_1.gif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23528" y="4725144"/>
            <a:ext cx="25484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hlinkClick r:id="rId15"/>
              </a:rPr>
              <a:t>http://gif-anim.narod.ru/Sobaki30.gif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494116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16"/>
              </a:rPr>
              <a:t>http://animashki.kak2z.org/pic/5/dogs-1151.gif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23528" y="515719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17"/>
              </a:rPr>
              <a:t>http://smiles24.ru/data/smiles/anime-sobaki-609.gif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23528" y="537321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18"/>
              </a:rPr>
              <a:t>http://www.playcast.ru/uploads/2015/10/05/15337843.gif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5589240"/>
            <a:ext cx="31341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hlinkClick r:id="rId19"/>
              </a:rPr>
              <a:t>http://justclickit.ru/flash/dog/dog%20(721).gif</a:t>
            </a:r>
            <a:r>
              <a:rPr lang="ru-RU" sz="1200" dirty="0" smtClean="0"/>
              <a:t> 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64</Words>
  <Application>Microsoft Office PowerPoint</Application>
  <PresentationFormat>Экран (4:3)</PresentationFormat>
  <Paragraphs>18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Persona</dc:creator>
  <cp:lastModifiedBy>Dom</cp:lastModifiedBy>
  <cp:revision>10</cp:revision>
  <dcterms:created xsi:type="dcterms:W3CDTF">2018-01-02T16:05:34Z</dcterms:created>
  <dcterms:modified xsi:type="dcterms:W3CDTF">2018-01-23T10:55:18Z</dcterms:modified>
</cp:coreProperties>
</file>