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61" r:id="rId6"/>
    <p:sldId id="260" r:id="rId7"/>
    <p:sldId id="265" r:id="rId8"/>
    <p:sldId id="264" r:id="rId9"/>
    <p:sldId id="268" r:id="rId10"/>
    <p:sldId id="263" r:id="rId11"/>
    <p:sldId id="262" r:id="rId12"/>
    <p:sldId id="266" r:id="rId13"/>
    <p:sldId id="25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gif"/><Relationship Id="rId5" Type="http://schemas.openxmlformats.org/officeDocument/2006/relationships/image" Target="../media/image2.gif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fotohomka.ru/images/Jan/10/07431da6daa7002d6ba86b5f5d803b3f/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2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188640"/>
            <a:ext cx="806489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err="1" smtClean="0"/>
              <a:t>Физминутка</a:t>
            </a:r>
            <a:r>
              <a:rPr lang="ru-RU" sz="4000" dirty="0" smtClean="0"/>
              <a:t> </a:t>
            </a:r>
            <a:r>
              <a:rPr lang="ru-RU" sz="4400" b="1" dirty="0" smtClean="0"/>
              <a:t>« Весёлые зверята»</a:t>
            </a:r>
          </a:p>
          <a:p>
            <a:endParaRPr lang="ru-RU" dirty="0"/>
          </a:p>
        </p:txBody>
      </p:sp>
      <p:pic>
        <p:nvPicPr>
          <p:cNvPr id="1027" name="Picture 3" descr="E:\работа\2 класс\1 класс\физминутки и оргмоменты\смайлики\0_a1fc8_7dac9599_orig.jpg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081740"/>
            <a:ext cx="2304256" cy="2576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работа\2 класс\1 класс\физминутки и оргмоменты\смайлики\0_a1f35_9bea051e_orig.jpg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752" y="2322678"/>
            <a:ext cx="29718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detskie_pesni_Zaryadka_-_Solnyshko_luchistoe_lyubit_skakat_(iPlayer.f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1520" y="57897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28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755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fotohomka.ru/images/Jan/10/07431da6daa7002d6ba86b5f5d803b3f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работа\2 класс\1 класс\физминутки и оргмоменты\смайлики\0_afe35_7ae0e495_orig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916832"/>
            <a:ext cx="345638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745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fotohomka.ru/images/Jan/10/07431da6daa7002d6ba86b5f5d803b3f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E:\работа\2 класс\1 класс\физминутки и оргмоменты\смайлики\1458597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915" y="2111540"/>
            <a:ext cx="5866169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84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fotohomka.ru/images/Jan/10/07431da6daa7002d6ba86b5f5d803b3f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:\работа\2 класс\1 класс\физминутки и оргмоменты\смайлики\G_1bs5M8Bp1Dhvnlv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12776"/>
            <a:ext cx="4299223" cy="429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64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fotohomka.ru/images/Jan/10/07431da6daa7002d6ba86b5f5d803b3f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E:\работа\2 класс\1 класс\физминутки и оргмоменты\смайлики\820630029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068960"/>
            <a:ext cx="2088156" cy="22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E:\работа\2 класс\1 класс\физминутки и оргмоменты\смайлики\820630029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717032"/>
            <a:ext cx="2088156" cy="22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E:\работа\2 класс\1 класс\физминутки и оргмоменты\смайлики\820630029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724" y="3573016"/>
            <a:ext cx="2088156" cy="22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68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fotohomka.ru/images/Jan/10/07431da6daa7002d6ba86b5f5d803b3f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E:\работа\2 класс\1 класс\физминутки и оргмоменты\смайлики\0_a1f15_7721df9f_orig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238374"/>
            <a:ext cx="2905671" cy="334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32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fotohomka.ru/images/Jan/10/07431da6daa7002d6ba86b5f5d803b3f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E:\работа\2 класс\1 класс\физминутки и оргмоменты\смайлики\0_a1f58_473edf3c_orig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762125"/>
            <a:ext cx="3738339" cy="457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01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fotohomka.ru/images/Jan/10/07431da6daa7002d6ba86b5f5d803b3f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E:\работа\2 класс\1 класс\физминутки и оргмоменты\смайлики\0_a1fc9_fdee951c_orig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07904" y="1387801"/>
            <a:ext cx="3384376" cy="4834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работа\2 класс\1 класс\физминутки и оргмоменты\смайлики\0_a1fc9_fdee951c_orig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387801"/>
            <a:ext cx="3312368" cy="473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37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fotohomka.ru/images/Jan/10/07431da6daa7002d6ba86b5f5d803b3f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E:\работа\2 класс\1 класс\физминутки и оргмоменты\смайлики\0_a2f3a_acaf1b54_orig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13" y="2060848"/>
            <a:ext cx="3797693" cy="4115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53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fotohomka.ru/images/Jan/10/07431da6daa7002d6ba86b5f5d803b3f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E:\работа\2 класс\1 класс\физминутки и оргмоменты\смайлики\04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436" y="1196752"/>
            <a:ext cx="4279127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20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fotohomka.ru/images/Jan/10/07431da6daa7002d6ba86b5f5d803b3f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E:\работа\2 класс\1 класс\физминутки и оргмоменты\смайлики\0_a1fd8_af643f89_orig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59" y="2204864"/>
            <a:ext cx="4497155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24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fotohomka.ru/images/Jan/10/07431da6daa7002d6ba86b5f5d803b3f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:\работа\2 класс\1 класс\физминутки и оргмоменты\смайлики\0_a1f31_922bbc58_orig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057" y="1628800"/>
            <a:ext cx="4557886" cy="455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86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fotohomka.ru/images/Jan/10/07431da6daa7002d6ba86b5f5d803b3f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E:\работа\2 класс\1 класс\физминутки и оргмоменты\смайлики\0_a1fb6_6a2a7344_orig (1)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161" y="2204864"/>
            <a:ext cx="2749677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13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5</Words>
  <Application>Microsoft Office PowerPoint</Application>
  <PresentationFormat>Экран (4:3)</PresentationFormat>
  <Paragraphs>1</Paragraphs>
  <Slides>13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Dom</cp:lastModifiedBy>
  <cp:revision>10</cp:revision>
  <dcterms:modified xsi:type="dcterms:W3CDTF">2018-01-23T10:57:01Z</dcterms:modified>
</cp:coreProperties>
</file>