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9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7" r:id="rId14"/>
    <p:sldId id="280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6D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15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14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58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11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36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90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81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8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4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0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2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3" name="detskie_pesenki_-_rossijskij_ded_moroz_(zvukoff.ru) 00_00_15-00_02_15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8F6DB-F642-41A7-A5C4-EB8587306D0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2DE6E-463A-4EE7-BF3D-50A923977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8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13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15" name="detskie_pesenki_-_rossijskij_ded_moroz_(zvukoff.ru) 00_00_15-00_02_15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.jp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aycast.ru/uploads/2017/01/12/21252853.gif" TargetMode="External"/><Relationship Id="rId13" Type="http://schemas.openxmlformats.org/officeDocument/2006/relationships/hyperlink" Target="http://content.foto.mail.ru/list/tropiki11/_animated/i-7580.jpg" TargetMode="External"/><Relationship Id="rId18" Type="http://schemas.openxmlformats.org/officeDocument/2006/relationships/hyperlink" Target="https://ru123.iplayer.info/q/%D1%80%D0%BE%D1%81%D1%81%D0%B8%D0%B9%D1%81%D0%BA%D0%B8%D0%B9+%D0%B4%D0%B5%D0%B4+%D0%BC%D0%BE%D1%80%D0%BE%D0%B7+%D1%80/" TargetMode="External"/><Relationship Id="rId3" Type="http://schemas.openxmlformats.org/officeDocument/2006/relationships/hyperlink" Target="https://encrypted-tbn0.gstatic.com/images?q=tbn:ANd9GcSmUokbnw26fmMKigVztXIIQOWq7Ifn4ZRa3cOiw-K5SzgbDi6h" TargetMode="External"/><Relationship Id="rId7" Type="http://schemas.openxmlformats.org/officeDocument/2006/relationships/hyperlink" Target="http://justclickit.ru/flash/prazd/prazd%20(2004).gif" TargetMode="External"/><Relationship Id="rId12" Type="http://schemas.openxmlformats.org/officeDocument/2006/relationships/hyperlink" Target="http://img-fotki.yandex.ru/get/4123/181450557.1d/0_99734_e6ae03b8_XL.gif" TargetMode="External"/><Relationship Id="rId17" Type="http://schemas.openxmlformats.org/officeDocument/2006/relationships/hyperlink" Target="http://www.silvitablanco.com.ar/feliz_navidad/papa_noel/papa1.gif" TargetMode="External"/><Relationship Id="rId2" Type="http://schemas.openxmlformats.org/officeDocument/2006/relationships/image" Target="../media/image1.jpg"/><Relationship Id="rId16" Type="http://schemas.openxmlformats.org/officeDocument/2006/relationships/hyperlink" Target="http://www.silvitablanco.com.ar/feliz_navidad/papa_noel/papa3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laycast.ru/uploads/2015/12/21/16440480.gif" TargetMode="External"/><Relationship Id="rId11" Type="http://schemas.openxmlformats.org/officeDocument/2006/relationships/hyperlink" Target="https://www.highstar.ru/pictures/ded_moroz/01.gif" TargetMode="External"/><Relationship Id="rId5" Type="http://schemas.openxmlformats.org/officeDocument/2006/relationships/hyperlink" Target="http://i41.servimg.com/u/f41/13/21/74/92/snowda10.gif" TargetMode="External"/><Relationship Id="rId15" Type="http://schemas.openxmlformats.org/officeDocument/2006/relationships/hyperlink" Target="http://www.wtv-zone.com/chatterbee/images/xmas1/dance2.gif" TargetMode="External"/><Relationship Id="rId10" Type="http://schemas.openxmlformats.org/officeDocument/2006/relationships/hyperlink" Target="http://www.playcast.ru/uploads/2014/11/19/10706791.gif" TargetMode="External"/><Relationship Id="rId4" Type="http://schemas.openxmlformats.org/officeDocument/2006/relationships/hyperlink" Target="http://okartinkah.ru/img/kartinki-ramki-dlya-foto-2157/kartinki-ramki-dlya-foto-46.gif" TargetMode="External"/><Relationship Id="rId9" Type="http://schemas.openxmlformats.org/officeDocument/2006/relationships/hyperlink" Target="http://s14.directupload.net/images/131215/jo2b7o4l.gif" TargetMode="External"/><Relationship Id="rId14" Type="http://schemas.openxmlformats.org/officeDocument/2006/relationships/hyperlink" Target="http://najlepszegify.blox.pl/resource/32_20161114214520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71600" y="764704"/>
            <a:ext cx="7416824" cy="5328592"/>
          </a:xfrm>
          <a:prstGeom prst="roundRect">
            <a:avLst/>
          </a:prstGeom>
          <a:solidFill>
            <a:srgbClr val="C6D9F1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78353" y="1196752"/>
            <a:ext cx="5875326" cy="35394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600" b="1" dirty="0" smtClean="0">
                <a:ln>
                  <a:solidFill>
                    <a:srgbClr val="C00000"/>
                  </a:solidFill>
                </a:ln>
                <a:solidFill>
                  <a:srgbClr val="FF0066"/>
                </a:solidFill>
                <a:latin typeface="Monotype Corsiva" pitchFamily="66" charset="0"/>
              </a:rPr>
              <a:t>Дискотека </a:t>
            </a:r>
          </a:p>
          <a:p>
            <a:pPr algn="ctr"/>
            <a:r>
              <a:rPr lang="ru-RU" sz="6600" b="1" dirty="0" smtClean="0">
                <a:ln>
                  <a:solidFill>
                    <a:srgbClr val="C00000"/>
                  </a:solidFill>
                </a:ln>
                <a:solidFill>
                  <a:srgbClr val="FF0066"/>
                </a:solidFill>
                <a:latin typeface="Monotype Corsiva" pitchFamily="66" charset="0"/>
              </a:rPr>
              <a:t>с Дедом Морозом</a:t>
            </a:r>
          </a:p>
          <a:p>
            <a:pPr algn="ctr"/>
            <a:r>
              <a:rPr lang="ru-RU" sz="4800" b="1" i="1" dirty="0" err="1">
                <a:ln>
                  <a:solidFill>
                    <a:srgbClr val="C00000"/>
                  </a:solidFill>
                </a:ln>
                <a:solidFill>
                  <a:srgbClr val="FF0066"/>
                </a:solidFill>
                <a:latin typeface="Monotype Corsiva" pitchFamily="66" charset="0"/>
              </a:rPr>
              <a:t>ф</a:t>
            </a:r>
            <a:r>
              <a:rPr lang="ru-RU" sz="4800" b="1" i="1" dirty="0" err="1" smtClean="0">
                <a:ln>
                  <a:solidFill>
                    <a:srgbClr val="C00000"/>
                  </a:solidFill>
                </a:ln>
                <a:solidFill>
                  <a:srgbClr val="FF0066"/>
                </a:solidFill>
                <a:latin typeface="Monotype Corsiva" pitchFamily="66" charset="0"/>
              </a:rPr>
              <a:t>изминутка</a:t>
            </a:r>
            <a:endParaRPr lang="ru-RU" sz="4800" b="1" i="1" dirty="0" smtClean="0">
              <a:ln>
                <a:solidFill>
                  <a:srgbClr val="C00000"/>
                </a:solidFill>
              </a:ln>
              <a:solidFill>
                <a:srgbClr val="FF0066"/>
              </a:solidFill>
              <a:latin typeface="Monotype Corsiva" pitchFamily="66" charset="0"/>
            </a:endParaRPr>
          </a:p>
          <a:p>
            <a:pPr algn="ctr"/>
            <a:r>
              <a:rPr lang="ru-RU" sz="4400" b="1" i="1" dirty="0" smtClean="0">
                <a:ln>
                  <a:solidFill>
                    <a:srgbClr val="C00000"/>
                  </a:solidFill>
                </a:ln>
                <a:solidFill>
                  <a:srgbClr val="FF0066"/>
                </a:solidFill>
                <a:latin typeface="Monotype Corsiva" pitchFamily="66" charset="0"/>
              </a:rPr>
              <a:t>для начальной школы</a:t>
            </a:r>
            <a:endParaRPr lang="ru-RU" sz="4400" b="1" i="1" dirty="0">
              <a:ln>
                <a:solidFill>
                  <a:srgbClr val="C00000"/>
                </a:solidFill>
              </a:ln>
              <a:solidFill>
                <a:srgbClr val="FF0066"/>
              </a:solidFill>
              <a:latin typeface="Monotype Corsiva" pitchFamily="66" charset="0"/>
            </a:endParaRPr>
          </a:p>
        </p:txBody>
      </p:sp>
      <p:sp>
        <p:nvSpPr>
          <p:cNvPr id="4" name="Управляющая кнопка: сведения 3">
            <a:hlinkClick r:id="rId4" action="ppaction://hlinksldjump" highlightClick="1"/>
          </p:cNvPr>
          <p:cNvSpPr/>
          <p:nvPr/>
        </p:nvSpPr>
        <p:spPr>
          <a:xfrm>
            <a:off x="7393075" y="5415303"/>
            <a:ext cx="521208" cy="521208"/>
          </a:xfrm>
          <a:prstGeom prst="actionButtonInformati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6501364" y="5496305"/>
            <a:ext cx="489204" cy="48463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78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лексей\Desktop\newy6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14" y="4149080"/>
            <a:ext cx="1666875" cy="19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9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sndAc>
          <p:stSnd>
            <p:snd r:embed="rId2" name="detskie_pesenki_-_rossijskij_ded_moroz_(zvukoff.ru) 00_00_15-00_02_15.wav"/>
          </p:stSnd>
        </p:sndAc>
      </p:transition>
    </mc:Choice>
    <mc:Fallback xmlns="">
      <p:transition spd="slow" advClick="0" advTm="10000">
        <p:sndAc>
          <p:stSnd>
            <p:snd r:embed="rId6" name="detskie_pesenki_-_rossijskij_ded_moroz_(zvukoff.ru) 00_00_15-00_02_15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2" descr="https://www.highstar.ru/pictures/ded_moroz/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65104"/>
            <a:ext cx="1402571" cy="184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66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https://lh5.googleusercontent.com/-AUnpWfPbKvg/VJWVBCpDlhI/AAAAAAAAbQ4/6ptahRxgszA/s346/14%2B-%2B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933056"/>
            <a:ext cx="2450976" cy="245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52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vamotkrytka.ru/_ph/78/2/368492052.gif?151128535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61048"/>
            <a:ext cx="3384376" cy="236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3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playcast.ru/uploads/2014/11/18/1068227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42" y="4149080"/>
            <a:ext cx="2156465" cy="215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Picture 4" descr="http://www.playcast.ru/uploads/2015/12/21/1644048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08" y="4077072"/>
            <a:ext cx="1711860" cy="202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36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2" descr="http://mynew-year.ru/_ph/1/2/737777687.gif?151024667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67" y="4149080"/>
            <a:ext cx="1602118" cy="197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9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Picture 6" descr="https://rushmoorwriters.files.wordpress.com/2014/12/weih0004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24" y="3861048"/>
            <a:ext cx="3332942" cy="233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9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Picture 2" descr="http://img-fotki.yandex.ru/get/4123/181450557.1d/0_99734_e6ae03b8_X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419" y="4293096"/>
            <a:ext cx="1655082" cy="193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37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http://i41.servimg.com/u/f41/13/21/74/92/snowda1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281596"/>
            <a:ext cx="2736304" cy="220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laycast.ru/uploads/2017/01/12/2125285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02434"/>
            <a:ext cx="1994119" cy="232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17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http://s14.directupload.net/images/131215/jo2b7o4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89040"/>
            <a:ext cx="1832496" cy="292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47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http://najlepszegify.blox.pl/resource/32_201611142145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293096"/>
            <a:ext cx="1440160" cy="180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26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07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2" descr="C:\Users\алексей\Desktop\дед мороз\ramka-27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6" y="-78432"/>
            <a:ext cx="8928992" cy="682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6-конечная звезда 1">
            <a:hlinkClick r:id="" action="ppaction://hlinkshowjump?jump=endshow"/>
          </p:cNvPr>
          <p:cNvSpPr/>
          <p:nvPr/>
        </p:nvSpPr>
        <p:spPr>
          <a:xfrm>
            <a:off x="7668344" y="5196658"/>
            <a:ext cx="914400" cy="914400"/>
          </a:xfrm>
          <a:prstGeom prst="star16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476672"/>
            <a:ext cx="1047082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М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3143" y="764704"/>
            <a:ext cx="800219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93428" y="476672"/>
            <a:ext cx="821059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Л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5447" y="764704"/>
            <a:ext cx="821059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О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63172" y="476672"/>
            <a:ext cx="90281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Д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96096" y="764704"/>
            <a:ext cx="902811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Ц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59109" y="476672"/>
            <a:ext cx="1130438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Ы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41777" y="764704"/>
            <a:ext cx="471604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ru-RU" sz="8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latin typeface="Monotype Corsiva" pitchFamily="66" charset="0"/>
              </a:rPr>
              <a:t>!</a:t>
            </a:r>
            <a:endParaRPr lang="ru-RU" sz="80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66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09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8712968" cy="6408712"/>
          </a:xfrm>
          <a:prstGeom prst="roundRect">
            <a:avLst/>
          </a:prstGeom>
          <a:solidFill>
            <a:srgbClr val="C6D9F1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u="sng" dirty="0" smtClean="0">
              <a:hlinkClick r:id="rId3"/>
            </a:endParaRPr>
          </a:p>
          <a:p>
            <a:endParaRPr lang="ru-RU" u="sng" dirty="0">
              <a:hlinkClick r:id="rId3"/>
            </a:endParaRPr>
          </a:p>
          <a:p>
            <a:endParaRPr lang="ru-RU" u="sng" dirty="0" smtClean="0">
              <a:hlinkClick r:id="rId3"/>
            </a:endParaRPr>
          </a:p>
          <a:p>
            <a:endParaRPr lang="ru-RU" u="sng" dirty="0">
              <a:hlinkClick r:id="rId3"/>
            </a:endParaRPr>
          </a:p>
          <a:p>
            <a:endParaRPr lang="ru-RU" u="sng" dirty="0" smtClean="0">
              <a:hlinkClick r:id="rId3"/>
            </a:endParaRPr>
          </a:p>
          <a:p>
            <a:endParaRPr lang="ru-RU" u="sng" dirty="0">
              <a:hlinkClick r:id="rId3"/>
            </a:endParaRPr>
          </a:p>
          <a:p>
            <a:endParaRPr lang="ru-RU" u="sng" dirty="0" smtClean="0">
              <a:hlinkClick r:id="rId3"/>
            </a:endParaRPr>
          </a:p>
          <a:p>
            <a:endParaRPr lang="ru-RU" u="sng" dirty="0">
              <a:hlinkClick r:id="rId3"/>
            </a:endParaRPr>
          </a:p>
          <a:p>
            <a:endParaRPr lang="ru-RU" u="sng" dirty="0" smtClean="0">
              <a:hlinkClick r:id="rId3"/>
            </a:endParaRPr>
          </a:p>
          <a:p>
            <a:endParaRPr lang="ru-RU" u="sng" dirty="0" smtClean="0">
              <a:hlinkClick r:id="rId3"/>
            </a:endParaRPr>
          </a:p>
          <a:p>
            <a:endParaRPr lang="ru-RU" u="sng" dirty="0">
              <a:hlinkClick r:id="rId3"/>
            </a:endParaRPr>
          </a:p>
          <a:p>
            <a:r>
              <a:rPr lang="ru-RU" u="sng" dirty="0" smtClean="0">
                <a:hlinkClick r:id="rId3"/>
              </a:rPr>
              <a:t>https</a:t>
            </a:r>
            <a:r>
              <a:rPr lang="ru-RU" u="sng" dirty="0">
                <a:hlinkClick r:id="rId3"/>
              </a:rPr>
              <a:t>://encrypted-tbn0.gstatic.com/images?q=tbn:ANd9GcSmUokbnw26fmMKigVztXIIQOWq7Ifn4ZRa3cOiw-K5SzgbDi6h</a:t>
            </a:r>
            <a:r>
              <a:rPr lang="ru-RU" dirty="0"/>
              <a:t>  </a:t>
            </a:r>
            <a:endParaRPr lang="ru-RU" dirty="0" smtClean="0"/>
          </a:p>
          <a:p>
            <a:r>
              <a:rPr lang="ru-RU" u="sng" dirty="0">
                <a:hlinkClick r:id="rId4"/>
              </a:rPr>
              <a:t>http://okartinkah.ru/img/kartinki-ramki-dlya-foto-2157/kartinki-ramki-dlya-foto-46.gif</a:t>
            </a:r>
            <a:r>
              <a:rPr lang="ru-RU" dirty="0"/>
              <a:t> </a:t>
            </a:r>
          </a:p>
          <a:p>
            <a:r>
              <a:rPr lang="ru-RU" u="sng" dirty="0" smtClean="0">
                <a:hlinkClick r:id="rId5"/>
              </a:rPr>
              <a:t>http</a:t>
            </a:r>
            <a:r>
              <a:rPr lang="ru-RU" u="sng" dirty="0">
                <a:hlinkClick r:id="rId5"/>
              </a:rPr>
              <a:t>://i41.servimg.com/u/f41/13/21/74/92/snowda10.gif</a:t>
            </a:r>
            <a:r>
              <a:rPr lang="ru-RU" dirty="0"/>
              <a:t>  </a:t>
            </a:r>
            <a:r>
              <a:rPr lang="ru-RU" u="sng" dirty="0" smtClean="0">
                <a:hlinkClick r:id="rId6"/>
              </a:rPr>
              <a:t>http</a:t>
            </a:r>
            <a:r>
              <a:rPr lang="ru-RU" u="sng" dirty="0">
                <a:hlinkClick r:id="rId6"/>
              </a:rPr>
              <a:t>://www.playcast.ru/uploads/2015/12/21/16440480.gif</a:t>
            </a:r>
            <a:r>
              <a:rPr lang="ru-RU" dirty="0"/>
              <a:t>  </a:t>
            </a:r>
            <a:r>
              <a:rPr lang="ru-RU" u="sng" dirty="0" smtClean="0">
                <a:hlinkClick r:id="rId7"/>
              </a:rPr>
              <a:t>http</a:t>
            </a:r>
            <a:r>
              <a:rPr lang="ru-RU" u="sng" dirty="0">
                <a:hlinkClick r:id="rId7"/>
              </a:rPr>
              <a:t>://justclickit.ru/flash/prazd/prazd%20(2004).gif</a:t>
            </a:r>
            <a:r>
              <a:rPr lang="ru-RU" dirty="0"/>
              <a:t> </a:t>
            </a:r>
            <a:r>
              <a:rPr lang="ru-RU" u="sng" dirty="0" smtClean="0">
                <a:hlinkClick r:id="rId8"/>
              </a:rPr>
              <a:t>http</a:t>
            </a:r>
            <a:r>
              <a:rPr lang="ru-RU" u="sng" dirty="0">
                <a:hlinkClick r:id="rId8"/>
              </a:rPr>
              <a:t>://</a:t>
            </a:r>
            <a:r>
              <a:rPr lang="ru-RU" u="sng" dirty="0" smtClean="0">
                <a:hlinkClick r:id="rId8"/>
              </a:rPr>
              <a:t>www.playcast.ru/uploads/2017/01/12/21252853.gif</a:t>
            </a:r>
            <a:endParaRPr lang="ru-RU" u="sng" dirty="0" smtClean="0"/>
          </a:p>
          <a:p>
            <a:r>
              <a:rPr lang="ru-RU" u="sng" dirty="0">
                <a:hlinkClick r:id="rId9"/>
              </a:rPr>
              <a:t>http://s14.directupload.net/images/131215/jo2b7o4l.gif</a:t>
            </a:r>
            <a:r>
              <a:rPr lang="ru-RU" dirty="0"/>
              <a:t>  </a:t>
            </a:r>
            <a:r>
              <a:rPr lang="ru-RU" u="sng" dirty="0" smtClean="0">
                <a:hlinkClick r:id="rId10"/>
              </a:rPr>
              <a:t>http</a:t>
            </a:r>
            <a:r>
              <a:rPr lang="ru-RU" u="sng" dirty="0">
                <a:hlinkClick r:id="rId10"/>
              </a:rPr>
              <a:t>://www.playcast.ru/uploads/2014/11/19/10706791.gif</a:t>
            </a:r>
            <a:r>
              <a:rPr lang="ru-RU" dirty="0"/>
              <a:t>  </a:t>
            </a:r>
            <a:r>
              <a:rPr lang="ru-RU" u="sng" dirty="0" smtClean="0">
                <a:hlinkClick r:id="rId11"/>
              </a:rPr>
              <a:t>https</a:t>
            </a:r>
            <a:r>
              <a:rPr lang="ru-RU" u="sng" dirty="0">
                <a:hlinkClick r:id="rId11"/>
              </a:rPr>
              <a:t>://www.highstar.ru/pictures/ded_moroz/01.gif</a:t>
            </a:r>
            <a:endParaRPr lang="ru-RU" dirty="0"/>
          </a:p>
          <a:p>
            <a:r>
              <a:rPr lang="ru-RU" u="sng" dirty="0">
                <a:hlinkClick r:id="rId12"/>
              </a:rPr>
              <a:t>http://img-fotki.yandex.ru/get/4123/181450557.1d/0_99734_e6ae03b8_XL.gif</a:t>
            </a:r>
            <a:r>
              <a:rPr lang="ru-RU" dirty="0"/>
              <a:t>  </a:t>
            </a:r>
            <a:r>
              <a:rPr lang="ru-RU" u="sng" dirty="0" smtClean="0">
                <a:hlinkClick r:id="rId13"/>
              </a:rPr>
              <a:t>http</a:t>
            </a:r>
            <a:r>
              <a:rPr lang="ru-RU" u="sng" dirty="0">
                <a:hlinkClick r:id="rId13"/>
              </a:rPr>
              <a:t>://content.foto.mail.ru/list/tropiki11/_animated/i-7580.jpg</a:t>
            </a:r>
            <a:r>
              <a:rPr lang="ru-RU" dirty="0"/>
              <a:t>  </a:t>
            </a:r>
            <a:r>
              <a:rPr lang="ru-RU" u="sng" dirty="0" smtClean="0">
                <a:hlinkClick r:id="rId14"/>
              </a:rPr>
              <a:t>http</a:t>
            </a:r>
            <a:r>
              <a:rPr lang="ru-RU" u="sng" dirty="0">
                <a:hlinkClick r:id="rId14"/>
              </a:rPr>
              <a:t>://najlepszegify.blox.pl/resource/32_20161114214520.gif</a:t>
            </a:r>
            <a:r>
              <a:rPr lang="ru-RU" dirty="0"/>
              <a:t> </a:t>
            </a:r>
            <a:r>
              <a:rPr lang="ru-RU" u="sng" dirty="0" smtClean="0">
                <a:hlinkClick r:id="rId15"/>
              </a:rPr>
              <a:t>http</a:t>
            </a:r>
            <a:r>
              <a:rPr lang="ru-RU" u="sng" dirty="0">
                <a:hlinkClick r:id="rId15"/>
              </a:rPr>
              <a:t>://www.wtv-zone.com/chatterbee/images/xmas1/dance2.gif</a:t>
            </a:r>
            <a:endParaRPr lang="ru-RU" dirty="0" smtClean="0"/>
          </a:p>
          <a:p>
            <a:r>
              <a:rPr lang="ru-RU" dirty="0"/>
              <a:t> </a:t>
            </a:r>
            <a:r>
              <a:rPr lang="ru-RU" u="sng" dirty="0">
                <a:hlinkClick r:id="rId16"/>
              </a:rPr>
              <a:t>http://www.silvitablanco.com.ar/feliz_navidad/papa_noel/papa3.gif</a:t>
            </a:r>
            <a:r>
              <a:rPr lang="ru-RU" dirty="0"/>
              <a:t> </a:t>
            </a:r>
          </a:p>
          <a:p>
            <a:r>
              <a:rPr lang="ru-RU" u="sng" dirty="0" smtClean="0">
                <a:hlinkClick r:id="rId17"/>
              </a:rPr>
              <a:t>http</a:t>
            </a:r>
            <a:r>
              <a:rPr lang="ru-RU" u="sng" dirty="0">
                <a:hlinkClick r:id="rId17"/>
              </a:rPr>
              <a:t>://</a:t>
            </a:r>
            <a:r>
              <a:rPr lang="ru-RU" u="sng" dirty="0" smtClean="0">
                <a:hlinkClick r:id="rId17"/>
              </a:rPr>
              <a:t>www.silvitablanco.com.ar/feliz_navidad/papa_noel/papa1.gif</a:t>
            </a:r>
            <a:endParaRPr lang="ru-RU" u="sng" dirty="0" smtClean="0"/>
          </a:p>
          <a:p>
            <a:r>
              <a:rPr lang="en-US" dirty="0">
                <a:hlinkClick r:id="rId18"/>
              </a:rPr>
              <a:t>https://ru123.iplayer.info/q/%D1%80%D0%BE%D1%81%D1%81%D0%B8%D0%B9%D1%81%D0%BA%D0%B8%D0%B9+%D0%B4%D0%B5%D0%B4+%D0%BC%D0%BE%D1%80%D0%BE%D0%B7+%D1%80</a:t>
            </a:r>
            <a:r>
              <a:rPr lang="en-US" dirty="0" smtClean="0">
                <a:hlinkClick r:id="rId18"/>
              </a:rPr>
              <a:t>/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Управляющая кнопка: домой 1">
            <a:hlinkClick r:id="" action="ppaction://hlinkshowjump?jump=firstslide" highlightClick="1"/>
          </p:cNvPr>
          <p:cNvSpPr/>
          <p:nvPr/>
        </p:nvSpPr>
        <p:spPr>
          <a:xfrm>
            <a:off x="8478064" y="6179417"/>
            <a:ext cx="360040" cy="403884"/>
          </a:xfrm>
          <a:prstGeom prst="actionButtonHo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04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59</Words>
  <Application>Microsoft Office PowerPoint</Application>
  <PresentationFormat>Экран (4:3)</PresentationFormat>
  <Paragraphs>43</Paragraphs>
  <Slides>15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Dom</cp:lastModifiedBy>
  <cp:revision>41</cp:revision>
  <dcterms:created xsi:type="dcterms:W3CDTF">2017-11-21T16:42:34Z</dcterms:created>
  <dcterms:modified xsi:type="dcterms:W3CDTF">2018-01-23T10:58:28Z</dcterms:modified>
</cp:coreProperties>
</file>