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7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06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55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990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6562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138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94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15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4736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9177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8116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73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3483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growinggarden.ru/img/2016/020717/440025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648" y="3486149"/>
            <a:ext cx="12218316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9A4E3-C5F6-4703-A7E2-29EAF7B07260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527F3-E0A5-45F3-8B4A-D5D4D4F1EF9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904468" y="6377642"/>
            <a:ext cx="1287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risa script" panose="0207050506030A090103" pitchFamily="18" charset="0"/>
              </a:rPr>
              <a:t>©ЛАН</a:t>
            </a:r>
          </a:p>
        </p:txBody>
      </p:sp>
    </p:spTree>
    <p:extLst>
      <p:ext uri="{BB962C8B-B14F-4D97-AF65-F5344CB8AC3E}">
        <p14:creationId xmlns:p14="http://schemas.microsoft.com/office/powerpoint/2010/main" val="396918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audio" Target="../media/audio1.wav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isall.com/portfolio/maya-a.jpg" TargetMode="External"/><Relationship Id="rId3" Type="http://schemas.openxmlformats.org/officeDocument/2006/relationships/hyperlink" Target="https://otvet.imgsmail.ru/download/u_18a5b7814a219db58ef52b39abf62711_800.gif" TargetMode="External"/><Relationship Id="rId7" Type="http://schemas.openxmlformats.org/officeDocument/2006/relationships/hyperlink" Target="https://img-fotki.yandex.ru/get/6834/200418627.dd/0_14d2b4_8f3093b6_orig.png" TargetMode="External"/><Relationship Id="rId2" Type="http://schemas.openxmlformats.org/officeDocument/2006/relationships/hyperlink" Target="http://mediaurok.ucoz.net/risunki/logotip_fizminutka_v_prezentacii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allery.yopriceville.com/var/albums/Free-Clipart-Pictures/Cartoons-PNG/Maya_the_Bee_PNG_Image.png?m=1439808684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://cartoon-honey-bees.clipartonline.net/_/rsrc/1445009165959/maya-the-bee-characters/flip.png?height=400&amp;width=293" TargetMode="External"/><Relationship Id="rId10" Type="http://schemas.openxmlformats.org/officeDocument/2006/relationships/hyperlink" Target="http://mp3-pesnja.com/song/%D0%BF%D1%87%D0%B5%D0%BB%D0%BA%D0%B0+%D0%BC%D0%B0%D0%B9%D1%8F+%D1%82%D0%B0%D0%BD%D0%B5%D1%86+%D0%BC%D0%B0%D0%B9%D0%B8" TargetMode="External"/><Relationship Id="rId4" Type="http://schemas.openxmlformats.org/officeDocument/2006/relationships/hyperlink" Target="http://lisyonok.ucoz.ru/_ld/0/55595.png" TargetMode="External"/><Relationship Id="rId9" Type="http://schemas.openxmlformats.org/officeDocument/2006/relationships/hyperlink" Target="http://cdn4.spiegel.de/images/image-200773-galleryV9-vgjj-20077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972" y="5633882"/>
            <a:ext cx="647334" cy="811165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17" y="5633882"/>
            <a:ext cx="647334" cy="875897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4321278" y="1297857"/>
            <a:ext cx="6415548" cy="257255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4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erif" panose="020A0703040505090204" pitchFamily="18" charset="-52"/>
              </a:rPr>
              <a:t>Отдыхаем</a:t>
            </a:r>
          </a:p>
          <a:p>
            <a:pPr algn="ctr"/>
            <a:r>
              <a:rPr lang="ru-RU" sz="48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erif" panose="020A0703040505090204" pitchFamily="18" charset="-52"/>
              </a:rPr>
              <a:t> с Майей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51" y="1832777"/>
            <a:ext cx="4667868" cy="462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2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15763" y="4909072"/>
            <a:ext cx="12176237" cy="1920557"/>
            <a:chOff x="15764" y="5033873"/>
            <a:chExt cx="12777404" cy="1824127"/>
          </a:xfrm>
        </p:grpSpPr>
        <p:pic>
          <p:nvPicPr>
            <p:cNvPr id="1030" name="Picture 6" descr="лужайка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4" y="5033873"/>
              <a:ext cx="4632701" cy="182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лужайка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681" y="5033873"/>
              <a:ext cx="4632701" cy="182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лужайка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0467" y="5033873"/>
              <a:ext cx="4632701" cy="1824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Овал 4"/>
          <p:cNvSpPr/>
          <p:nvPr/>
        </p:nvSpPr>
        <p:spPr>
          <a:xfrm>
            <a:off x="520936" y="471195"/>
            <a:ext cx="903483" cy="88490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93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8900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60400">
              <a:srgbClr val="FFFF00"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972" y="2185767"/>
            <a:ext cx="3112565" cy="2773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935" y="868518"/>
            <a:ext cx="1990638" cy="28169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9976" y="210316"/>
            <a:ext cx="1400592" cy="2237367"/>
          </a:xfrm>
          <a:prstGeom prst="rect">
            <a:avLst/>
          </a:prstGeom>
        </p:spPr>
      </p:pic>
      <p:pic>
        <p:nvPicPr>
          <p:cNvPr id="12" name="Picture 2" descr="https://otvet.imgsmail.ru/download/u_18a5b7814a219db58ef52b39abf62711_800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8540" y="1442232"/>
            <a:ext cx="3161241" cy="28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otvet.imgsmail.ru/download/u_18a5b7814a219db58ef52b39abf62711_800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75166" y="2835391"/>
            <a:ext cx="3161241" cy="28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otvet.imgsmail.ru/download/u_18a5b7814a219db58ef52b39abf62711_800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512910" y="2835391"/>
            <a:ext cx="3161241" cy="28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114" y="1830437"/>
            <a:ext cx="2023772" cy="2481737"/>
          </a:xfrm>
          <a:prstGeom prst="rect">
            <a:avLst/>
          </a:prstGeom>
        </p:spPr>
      </p:pic>
      <p:pic>
        <p:nvPicPr>
          <p:cNvPr id="1028" name="Picture 4" descr="http://cartoon-honey-bees.clipartonline.net/_/rsrc/1445009165959/maya-the-bee-characters/flip.png?height=400&amp;width=29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2993" y="3484524"/>
            <a:ext cx="2011738" cy="273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09976" y="4255360"/>
            <a:ext cx="1400591" cy="222564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6442">
            <a:off x="1033901" y="3735608"/>
            <a:ext cx="1400592" cy="2237367"/>
          </a:xfrm>
          <a:prstGeom prst="rect">
            <a:avLst/>
          </a:prstGeom>
        </p:spPr>
      </p:pic>
      <p:sp>
        <p:nvSpPr>
          <p:cNvPr id="18" name="Умножение 17">
            <a:hlinkClick r:id="" action="ppaction://hlinkshowjump?jump=endshow"/>
          </p:cNvPr>
          <p:cNvSpPr/>
          <p:nvPr/>
        </p:nvSpPr>
        <p:spPr>
          <a:xfrm>
            <a:off x="10980089" y="210316"/>
            <a:ext cx="867905" cy="883404"/>
          </a:xfrm>
          <a:prstGeom prst="mathMultiply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8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  <p:sndAc>
          <p:stSnd>
            <p:snd r:embed="rId2" name="Майя.wav"/>
          </p:stSnd>
        </p:sndAc>
      </p:transition>
    </mc:Choice>
    <mc:Fallback xmlns="">
      <p:transition spd="slow" advClick="0">
        <p:fade/>
        <p:sndAc>
          <p:stSnd>
            <p:snd r:embed="rId11" name="Майя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63" presetClass="path" presetSubtype="0" accel="50000" decel="5000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58333E-6 -3.33333E-6 L 0.33907 0.0044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53" y="2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91667E-6 -3.33333E-6 L -0.39544 0.0044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66" y="20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75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750"/>
                            </p:stCondLst>
                            <p:childTnLst>
                              <p:par>
                                <p:cTn id="38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60677 0.0108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39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750"/>
                            </p:stCondLst>
                            <p:childTnLst>
                              <p:par>
                                <p:cTn id="4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750"/>
                            </p:stCondLst>
                            <p:childTnLst>
                              <p:par>
                                <p:cTn id="54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27 -0.30509 C 0.09037 -0.30509 0.17735 -0.16805 0.17735 0.00162 C 0.17735 0.1713 0.09037 0.30949 -0.01627 0.30949 C -0.1233 0.30949 -0.20989 0.1713 -0.20989 0.00162 C -0.20989 -0.16805 -0.1233 -0.30509 -0.01627 -0.30509 Z " pathEditMode="relative" rAng="0" ptsTypes="AAAAA">
                                      <p:cBhvr>
                                        <p:cTn id="6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750"/>
                            </p:stCondLst>
                            <p:childTnLst>
                              <p:par>
                                <p:cTn id="6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750"/>
                            </p:stCondLst>
                            <p:childTnLst>
                              <p:par>
                                <p:cTn id="7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750"/>
                            </p:stCondLst>
                            <p:childTnLst>
                              <p:par>
                                <p:cTn id="78" presetID="22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28 -0.1162 C -0.09674 -0.1162 -0.16289 -0.0375 -0.16289 0.05834 C -0.16289 0.17246 -0.08945 0.21297 -0.04544 0.23033 L 0.01302 0.24815 C 0.05703 0.26575 0.1306 0.30973 0.1306 0.43774 C 0.1306 0.51945 0.06419 0.61297 -0.01628 0.61297 C -0.09674 0.61297 -0.16289 0.51945 -0.16289 0.43774 C -0.16289 0.30973 -0.08945 0.26575 -0.04544 0.24815 L 0.01302 0.23033 C 0.05703 0.21297 0.1306 0.17246 0.1306 0.05834 C 0.1306 -0.0375 0.06419 -0.1162 -0.01628 -0.1162 Z " pathEditMode="relative" rAng="0" ptsTypes="AAAAAAAAAAA">
                                      <p:cBhvr>
                                        <p:cTn id="7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750"/>
                            </p:stCondLst>
                            <p:childTnLst>
                              <p:par>
                                <p:cTn id="81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175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750"/>
                            </p:stCondLst>
                            <p:childTnLst>
                              <p:par>
                                <p:cTn id="91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750"/>
                            </p:stCondLst>
                            <p:childTnLst>
                              <p:par>
                                <p:cTn id="94" presetID="42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77556E-17 L -0.00222 0.5520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2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3750"/>
                            </p:stCondLst>
                            <p:childTnLst>
                              <p:par>
                                <p:cTn id="97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775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2 -3.7037E-7 L -0.1892 -0.20185 C -0.22813 -0.24768 -0.28646 -0.27477 -0.3487 -0.27477 C -0.41745 -0.27477 -0.47331 -0.24768 -0.51211 -0.20185 L -0.69883 -3.7037E-7 " pathEditMode="relative" rAng="0" ptsTypes="AAAAA">
                                      <p:cBhvr>
                                        <p:cTn id="10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31" y="-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9750"/>
                            </p:stCondLst>
                            <p:childTnLst>
                              <p:par>
                                <p:cTn id="10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1750"/>
                            </p:stCondLst>
                            <p:childTnLst>
                              <p:par>
                                <p:cTn id="116" presetID="4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71 -0.1794 C -0.05117 -0.37083 0.05182 -0.53727 0.18945 -0.54884 C 0.3207 -0.56319 0.44414 -0.43403 0.45247 -0.24838 C 0.46276 -0.07593 0.37643 0.08403 0.25325 0.09583 C 0.1401 0.10417 0.03307 -0.00185 0.025 -0.16204 C 0.01705 -0.3081 0.0888 -0.44606 0.19349 -0.45718 C 0.2901 -0.46574 0.38047 -0.37708 0.38659 -0.24236 C 0.39271 -0.12222 0.33528 -0.0044 0.24922 0.00093 C 0.17109 0.00972 0.097 -0.05949 0.09088 -0.16829 C 0.08672 -0.26574 0.12995 -0.35972 0.19778 -0.36551 C 0.25716 -0.37083 0.31692 -0.31991 0.3207 -0.23634 C 0.325 -0.16481 0.2944 -0.09653 0.24492 -0.09051 C 0.20403 -0.08449 0.16054 -0.11643 0.15872 -0.17361 C 0.15442 -0.21921 0.17109 -0.26829 0.20169 -0.27431 C 0.22643 -0.27431 0.25104 -0.26227 0.25534 -0.23125 C 0.25716 -0.21111 0.25325 -0.19051 0.24075 -0.18218 C 0.23463 -0.1794 0.23034 -0.1794 0.22422 -0.18218 " pathEditMode="relative" rAng="0" ptsTypes="AAAAAAAAAAAAAAAAA">
                                      <p:cBhvr>
                                        <p:cTn id="11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66" y="-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4750"/>
                            </p:stCondLst>
                            <p:childTnLst>
                              <p:par>
                                <p:cTn id="1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6750"/>
                            </p:stCondLst>
                            <p:childTnLst>
                              <p:par>
                                <p:cTn id="1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7750"/>
                            </p:stCondLst>
                            <p:childTnLst>
                              <p:par>
                                <p:cTn id="1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0322" y="1359761"/>
            <a:ext cx="28513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</a:rPr>
              <a:t> </a:t>
            </a:r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2"/>
              </a:rPr>
              <a:t>логотип</a:t>
            </a:r>
            <a:endParaRPr lang="ru-RU" dirty="0">
              <a:latin typeface="PT Serif" panose="020A0703040505090204" pitchFamily="18" charset="-52"/>
              <a:cs typeface="Times New Roman" pitchFamily="18" charset="0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3"/>
              </a:rPr>
              <a:t>Бабочки</a:t>
            </a:r>
            <a:endParaRPr lang="ru-RU" dirty="0">
              <a:latin typeface="PT Serif" panose="020A0703040505090204" pitchFamily="18" charset="-52"/>
              <a:cs typeface="Times New Roman" pitchFamily="18" charset="0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4"/>
              </a:rPr>
              <a:t>цветы</a:t>
            </a:r>
            <a:endParaRPr lang="ru-RU" dirty="0">
              <a:latin typeface="PT Serif" panose="020A0703040505090204" pitchFamily="18" charset="-52"/>
              <a:cs typeface="Times New Roman" pitchFamily="18" charset="0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5"/>
              </a:rPr>
              <a:t>Флип</a:t>
            </a:r>
            <a:r>
              <a:rPr lang="ru-RU" dirty="0">
                <a:latin typeface="PT Serif" panose="020A0703040505090204" pitchFamily="18" charset="-52"/>
                <a:cs typeface="Times New Roman" pitchFamily="18" charset="0"/>
              </a:rPr>
              <a:t> </a:t>
            </a:r>
          </a:p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6"/>
              </a:rPr>
              <a:t>Майя</a:t>
            </a:r>
            <a:endParaRPr lang="ru-RU" dirty="0">
              <a:latin typeface="PT Serif" panose="020A0703040505090204" pitchFamily="18" charset="-52"/>
              <a:cs typeface="Times New Roman" pitchFamily="18" charset="0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cs typeface="Times New Roman" pitchFamily="18" charset="0"/>
                <a:hlinkClick r:id="rId7"/>
              </a:rPr>
              <a:t>Майя 1</a:t>
            </a:r>
            <a:endParaRPr lang="ru-RU" dirty="0">
              <a:latin typeface="PT Serif" panose="020A0703040505090204" pitchFamily="18" charset="-52"/>
              <a:cs typeface="Times New Roman" pitchFamily="18" charset="0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hlinkClick r:id="rId8"/>
              </a:rPr>
              <a:t>Майя и Вилли</a:t>
            </a:r>
            <a:endParaRPr lang="ru-RU" dirty="0">
              <a:latin typeface="PT Serif" panose="020A0703040505090204" pitchFamily="18" charset="-52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hlinkClick r:id="rId9"/>
              </a:rPr>
              <a:t>Майя, Вилли и Флип </a:t>
            </a:r>
            <a:endParaRPr lang="ru-RU" dirty="0">
              <a:latin typeface="PT Serif" panose="020A0703040505090204" pitchFamily="18" charset="-52"/>
            </a:endParaRPr>
          </a:p>
          <a:p>
            <a:pPr algn="ctr"/>
            <a:r>
              <a:rPr lang="ru-RU" dirty="0">
                <a:latin typeface="PT Serif" panose="020A0703040505090204" pitchFamily="18" charset="-52"/>
                <a:hlinkClick r:id="rId10"/>
              </a:rPr>
              <a:t>песенка</a:t>
            </a:r>
            <a:endParaRPr lang="ru-RU" dirty="0">
              <a:latin typeface="PT Serif" panose="020A0703040505090204" pitchFamily="18" charset="-52"/>
            </a:endParaRPr>
          </a:p>
        </p:txBody>
      </p:sp>
      <p:pic>
        <p:nvPicPr>
          <p:cNvPr id="3" name="Рисунок 2">
            <a:hlinkClick r:id="" action="ppaction://hlinkshowjump?jump=firstslide"/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01444" y="5633883"/>
            <a:ext cx="574582" cy="7200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" name="Рисунок 3">
            <a:hlinkClick r:id="" action="ppaction://hlinkshowjump?jump=endshow"/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508" y="5633883"/>
            <a:ext cx="574582" cy="7200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2526892" y="176994"/>
            <a:ext cx="7133303" cy="864995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erif" panose="020A0703040505090204" pitchFamily="18" charset="-52"/>
              </a:rPr>
              <a:t> Использованные источники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9238" y="3849337"/>
            <a:ext cx="4913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erif" panose="020A0703040505090204" pitchFamily="18" charset="-52"/>
              </a:rPr>
              <a:t>Звук обработан в программе </a:t>
            </a:r>
            <a:r>
              <a:rPr lang="en-US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erif" panose="020A0703040505090204" pitchFamily="18" charset="-52"/>
              </a:rPr>
              <a:t>Audacity</a:t>
            </a:r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erif" panose="020A070304050509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9737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3" id="{F6DCCD11-672A-4CB1-A8DC-D4D9E37398D0}" vid="{A956C2A0-5131-47A9-BD6A-5DCC949704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207</TotalTime>
  <Words>29</Words>
  <Application>Microsoft Office PowerPoint</Application>
  <PresentationFormat>Произвольный</PresentationFormat>
  <Paragraphs>13</Paragraphs>
  <Slides>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Тема3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Новикова</dc:creator>
  <cp:lastModifiedBy>Dom</cp:lastModifiedBy>
  <cp:revision>18</cp:revision>
  <dcterms:created xsi:type="dcterms:W3CDTF">2017-01-12T18:31:11Z</dcterms:created>
  <dcterms:modified xsi:type="dcterms:W3CDTF">2018-01-23T11:00:18Z</dcterms:modified>
</cp:coreProperties>
</file>