
<file path=[Content_Types].xml><?xml version="1.0" encoding="utf-8"?>
<Types xmlns="http://schemas.openxmlformats.org/package/2006/content-types">
  <Default Extension="bin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 l="-10000" t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35348-6F7C-4394-908C-21C1A1182973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4D06-DC65-45A0-9DAF-88A6A8F55A8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3981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10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179512" y="188640"/>
            <a:ext cx="8784976" cy="64807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35348-6F7C-4394-908C-21C1A1182973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4D06-DC65-45A0-9DAF-88A6A8F55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65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35348-6F7C-4394-908C-21C1A1182973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4D06-DC65-45A0-9DAF-88A6A8F55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67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35348-6F7C-4394-908C-21C1A1182973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4D06-DC65-45A0-9DAF-88A6A8F55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07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35348-6F7C-4394-908C-21C1A1182973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4D06-DC65-45A0-9DAF-88A6A8F55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37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35348-6F7C-4394-908C-21C1A1182973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4D06-DC65-45A0-9DAF-88A6A8F55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4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35348-6F7C-4394-908C-21C1A1182973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4D06-DC65-45A0-9DAF-88A6A8F55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1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35348-6F7C-4394-908C-21C1A1182973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4D06-DC65-45A0-9DAF-88A6A8F55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15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35348-6F7C-4394-908C-21C1A1182973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4D06-DC65-45A0-9DAF-88A6A8F55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92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35348-6F7C-4394-908C-21C1A1182973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4D06-DC65-45A0-9DAF-88A6A8F55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05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35348-6F7C-4394-908C-21C1A1182973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24D06-DC65-45A0-9DAF-88A6A8F55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49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35348-6F7C-4394-908C-21C1A1182973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24D06-DC65-45A0-9DAF-88A6A8F55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244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audio" Target="../media/audio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048672" cy="1470025"/>
          </a:xfrm>
          <a:solidFill>
            <a:schemeClr val="bg1"/>
          </a:solidFill>
        </p:spPr>
        <p:txBody>
          <a:bodyPr/>
          <a:lstStyle/>
          <a:p>
            <a:r>
              <a:rPr lang="ru-RU" b="1" dirty="0" smtClean="0">
                <a:ln>
                  <a:solidFill>
                    <a:srgbClr val="002060"/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</a:rPr>
              <a:t>Зрительная гимнастика </a:t>
            </a:r>
            <a:br>
              <a:rPr lang="ru-RU" b="1" dirty="0" smtClean="0">
                <a:ln>
                  <a:solidFill>
                    <a:srgbClr val="002060"/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ln>
                  <a:solidFill>
                    <a:srgbClr val="002060"/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</a:rPr>
              <a:t>с Кар-</a:t>
            </a:r>
            <a:r>
              <a:rPr lang="ru-RU" b="1" dirty="0" err="1" smtClean="0">
                <a:ln>
                  <a:solidFill>
                    <a:srgbClr val="002060"/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</a:rPr>
              <a:t>Карычем</a:t>
            </a:r>
            <a:endParaRPr lang="ru-RU" b="1" dirty="0">
              <a:ln>
                <a:solidFill>
                  <a:srgbClr val="002060"/>
                </a:solidFill>
              </a:ln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Управляющая кнопка: домой 3">
            <a:hlinkClick r:id="" action="ppaction://hlinkshowjump?jump=endshow" highlightClick="1"/>
          </p:cNvPr>
          <p:cNvSpPr/>
          <p:nvPr/>
        </p:nvSpPr>
        <p:spPr>
          <a:xfrm>
            <a:off x="8091386" y="490004"/>
            <a:ext cx="561975" cy="490724"/>
          </a:xfrm>
          <a:prstGeom prst="actionButtonHom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7789265" y="5966486"/>
            <a:ext cx="864096" cy="490724"/>
          </a:xfrm>
          <a:prstGeom prst="actionButtonForwardNex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95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653136"/>
            <a:ext cx="1753383" cy="15546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4145"/>
            <a:ext cx="2912874" cy="25244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24328" y="3235651"/>
            <a:ext cx="1428750" cy="142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670747"/>
            <a:ext cx="2008809" cy="25649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392" y="4293096"/>
            <a:ext cx="2657872" cy="199340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908720"/>
            <a:ext cx="2510408" cy="251040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256" y="4805536"/>
            <a:ext cx="1753383" cy="155466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184" y="823147"/>
            <a:ext cx="2008809" cy="256490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806545"/>
            <a:ext cx="2912874" cy="252449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76728" y="3388051"/>
            <a:ext cx="1428750" cy="1428750"/>
          </a:xfrm>
          <a:prstGeom prst="rect">
            <a:avLst/>
          </a:prstGeom>
        </p:spPr>
      </p:pic>
      <p:sp>
        <p:nvSpPr>
          <p:cNvPr id="2" name="Управляющая кнопка: домой 1">
            <a:hlinkClick r:id="" action="ppaction://hlinkshowjump?jump=endshow" highlightClick="1"/>
          </p:cNvPr>
          <p:cNvSpPr/>
          <p:nvPr/>
        </p:nvSpPr>
        <p:spPr>
          <a:xfrm>
            <a:off x="8391103" y="6178636"/>
            <a:ext cx="561975" cy="49072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37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Дет Ударцев - Гном - minus.wav"/>
          </p:stSnd>
        </p:sndAc>
      </p:transition>
    </mc:Choice>
    <mc:Fallback xmlns="">
      <p:transition spd="slow" advClick="0">
        <p:sndAc>
          <p:stSnd>
            <p:snd r:embed="rId9" name="Дет Ударцев - Гном - minu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path" presetSubtype="0" repeatCount="2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81 0.00023 C -0.125 0.00023 -0.2566 -0.14514 -0.2566 -0.32407 C -0.2566 -0.50301 -0.125 -0.64884 0.03681 -0.64884 C 0.19826 -0.64884 0.32934 -0.50301 0.32934 -0.32407 C 0.32934 -0.14514 0.19826 0.00023 0.03681 0.00023 Z " pathEditMode="relative" rAng="10800000" ptsTypes="fffff">
                                      <p:cBhvr>
                                        <p:cTn id="13" dur="7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3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500"/>
                            </p:stCondLst>
                            <p:childTnLst>
                              <p:par>
                                <p:cTn id="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09 0.01088 C 0.08924 0.0243 0.1507 0.02083 0.15434 0.02106 C 0.25087 0.02037 0.34722 0.02338 0.44358 0.01713 C 0.45643 0.0162 0.46806 0.00069 0.47969 -0.00579 C 0.48333 -0.01158 0.48768 -0.01783 0.49271 -0.02014 C 0.49913 -0.03611 0.4908 -0.01852 0.49896 -0.02847 C 0.50573 -0.03681 0.50972 -0.04838 0.5158 -0.05741 C 0.51875 -0.06667 0.5224 -0.07338 0.52604 -0.08218 C 0.52691 -0.08449 0.52882 -0.08843 0.52882 -0.0882 C 0.53021 -0.10023 0.53368 -0.10926 0.53785 -0.11945 C 0.53889 -0.12732 0.54184 -0.13241 0.54288 -0.14005 C 0.54445 -0.14884 0.54479 -0.15579 0.54549 -0.16505 C 0.54479 -0.18565 0.54688 -0.19908 0.54028 -0.21482 C 0.53646 -0.23496 0.52882 -0.25324 0.51979 -0.26852 C 0.51719 -0.28033 0.50955 -0.28287 0.50417 -0.29144 C 0.50035 -0.29746 0.49774 -0.3007 0.49271 -0.30371 C 0.48698 -0.31227 0.49358 -0.30371 0.48472 -0.30972 C 0.47083 -0.31968 0.49028 -0.30949 0.47708 -0.31597 C 0.47292 -0.32269 0.46702 -0.32778 0.46163 -0.33033 C 0.45504 -0.34167 0.43785 -0.34815 0.42795 -0.35139 C 0.41997 -0.35972 0.40886 -0.36042 0.39965 -0.36574 C 0.38386 -0.37523 0.36788 -0.38357 0.35174 -0.39259 C 0.34774 -0.40255 0.35087 -0.39769 0.34149 -0.40301 C 0.34011 -0.40371 0.33768 -0.40509 0.33768 -0.40486 C 0.33195 -0.41181 0.33021 -0.41088 0.32483 -0.41528 C 0.3158 -0.42292 0.32587 -0.41713 0.31702 -0.42153 C 0.31285 -0.42824 0.30764 -0.42824 0.30278 -0.43588 C 0.30104 -0.43866 0.2941 -0.44954 0.29254 -0.4507 C 0.29063 -0.45232 0.2882 -0.45185 0.28594 -0.45255 C 0.28281 -0.45787 0.28472 -0.45602 0.28073 -0.45857 " pathEditMode="relative" rAng="0" ptsTypes="fffffffffffffffffffffffffffffA">
                                      <p:cBhvr>
                                        <p:cTn id="25" dur="6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99" y="-22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500"/>
                            </p:stCondLst>
                            <p:childTnLst>
                              <p:par>
                                <p:cTn id="2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3000"/>
                            </p:stCondLst>
                            <p:childTnLst>
                              <p:par>
                                <p:cTn id="3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0"/>
                            </p:stCondLst>
                            <p:childTnLst>
                              <p:par>
                                <p:cTn id="39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0.075 L -0.37396 -0.075 C -0.54166 -0.075 -0.74757 0.00347 -0.74757 0.06759 L -0.74757 0.21018 " pathEditMode="relative" rAng="0" ptsTypes="FfFF">
                                      <p:cBhvr>
                                        <p:cTn id="40" dur="7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378" y="14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2000"/>
                            </p:stCondLst>
                            <p:childTnLst>
                              <p:par>
                                <p:cTn id="42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4500"/>
                            </p:stCondLst>
                            <p:childTnLst>
                              <p:par>
                                <p:cTn id="5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8500"/>
                            </p:stCondLst>
                            <p:childTnLst>
                              <p:par>
                                <p:cTn id="56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9500"/>
                            </p:stCondLst>
                            <p:childTnLst>
                              <p:par>
                                <p:cTn id="6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500"/>
                            </p:stCondLst>
                            <p:childTnLst>
                              <p:par>
                                <p:cTn id="7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500"/>
                            </p:stCondLst>
                            <p:childTnLst>
                              <p:par>
                                <p:cTn id="73" presetID="4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45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5000"/>
                            </p:stCondLst>
                            <p:childTnLst>
                              <p:par>
                                <p:cTn id="8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66 7.40741E-7 C 0.0283 0.0088 0.03663 0.01597 0.04583 0.02014 C 0.05139 0.02593 0.05799 0.02801 0.06302 0.03426 C 0.06962 0.04236 0.07517 0.05069 0.08299 0.05648 C 0.08385 0.05787 0.08437 0.05972 0.08542 0.06065 C 0.08663 0.0618 0.08854 0.06134 0.08958 0.06273 C 0.0908 0.06412 0.09115 0.0669 0.09219 0.06875 C 0.09514 0.07407 0.09878 0.07685 0.10278 0.0787 C 0.10799 0.08704 0.11337 0.09514 0.11875 0.10301 C 0.12222 0.11412 0.12847 0.12153 0.13333 0.13125 C 0.13628 0.13704 0.13976 0.14259 0.14132 0.14954 C 0.14288 0.15718 0.14549 0.16597 0.14913 0.17176 C 0.15069 0.18565 0.15278 0.19884 0.1559 0.21204 C 0.15781 0.2419 0.16562 0.28218 0.15052 0.30509 C 0.14792 0.3162 0.13993 0.32222 0.13333 0.32731 C 0.11458 0.34167 0.0941 0.35347 0.07361 0.36157 C 0.06545 0.37037 0.05746 0.36852 0.04705 0.36968 C 0.02587 0.38333 0.00191 0.37222 -0.02049 0.37778 C -0.13264 0.40509 -0.24757 0.38102 -0.36129 0.38171 C -0.39774 0.38403 -0.38316 0.3838 -0.40486 0.3838 " pathEditMode="relative" rAng="0" ptsTypes="fffffffffffffffffffA">
                                      <p:cBhvr>
                                        <p:cTn id="86" dur="6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28" y="20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1000"/>
                            </p:stCondLst>
                            <p:childTnLst>
                              <p:par>
                                <p:cTn id="88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2000"/>
                            </p:stCondLst>
                            <p:childTnLst>
                              <p:par>
                                <p:cTn id="9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3000"/>
                            </p:stCondLst>
                            <p:childTnLst>
                              <p:par>
                                <p:cTn id="101" presetID="1" presetClass="path" presetSubtype="0" repeatCount="2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81 0.00023 C -0.125 0.00023 -0.2566 -0.14514 -0.2566 -0.32407 C -0.2566 -0.50301 -0.125 -0.64884 0.03681 -0.64884 C 0.19826 -0.64884 0.32934 -0.50301 0.32934 -0.32407 C 0.32934 -0.14514 0.19826 0.00023 0.03681 0.00023 Z " pathEditMode="relative" rAng="10800000" ptsTypes="fffff">
                                      <p:cBhvr>
                                        <p:cTn id="102" dur="7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3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7000"/>
                            </p:stCondLst>
                            <p:childTnLst>
                              <p:par>
                                <p:cTn id="104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67500"/>
                            </p:stCondLst>
                            <p:childTnLst>
                              <p:par>
                                <p:cTn id="1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8500"/>
                            </p:stCondLst>
                            <p:childTnLst>
                              <p:par>
                                <p:cTn id="11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7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72500"/>
                            </p:stCondLst>
                            <p:childTnLst>
                              <p:par>
                                <p:cTn id="119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73500"/>
                            </p:stCondLst>
                            <p:childTnLst>
                              <p:par>
                                <p:cTn id="1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73500"/>
                            </p:stCondLst>
                            <p:childTnLst>
                              <p:par>
                                <p:cTn id="1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09 0.01088 C 0.08924 0.0243 0.1507 0.02083 0.15434 0.02106 C 0.25087 0.02037 0.34722 0.02338 0.44358 0.01713 C 0.45643 0.0162 0.46806 0.00069 0.47969 -0.00579 C 0.48333 -0.01158 0.48768 -0.01783 0.49271 -0.02014 C 0.49913 -0.03611 0.4908 -0.01852 0.49896 -0.02847 C 0.50573 -0.03681 0.50972 -0.04838 0.5158 -0.05741 C 0.51875 -0.06667 0.5224 -0.07338 0.52604 -0.08218 C 0.52691 -0.08449 0.52882 -0.08843 0.52882 -0.0882 C 0.53021 -0.10023 0.53368 -0.10926 0.53785 -0.11945 C 0.53889 -0.12732 0.54184 -0.13241 0.54288 -0.14005 C 0.54445 -0.14884 0.54479 -0.15579 0.54549 -0.16505 C 0.54479 -0.18565 0.54688 -0.19908 0.54028 -0.21482 C 0.53646 -0.23496 0.52882 -0.25324 0.51979 -0.26852 C 0.51719 -0.28033 0.50955 -0.28287 0.50417 -0.29144 C 0.50035 -0.29746 0.49774 -0.3007 0.49271 -0.30371 C 0.48698 -0.31227 0.49358 -0.30371 0.48472 -0.30972 C 0.47083 -0.31968 0.49028 -0.30949 0.47708 -0.31597 C 0.47292 -0.32269 0.46702 -0.32778 0.46163 -0.33033 C 0.45504 -0.34167 0.43785 -0.34815 0.42795 -0.35139 C 0.41997 -0.35972 0.40886 -0.36042 0.39965 -0.36574 C 0.38386 -0.37523 0.36788 -0.38357 0.35174 -0.39259 C 0.34774 -0.40255 0.35087 -0.39769 0.34149 -0.40301 C 0.34011 -0.40371 0.33768 -0.40509 0.33768 -0.40486 C 0.33195 -0.41181 0.33021 -0.41088 0.32483 -0.41528 C 0.3158 -0.42292 0.32587 -0.41713 0.31702 -0.42153 C 0.31285 -0.42824 0.30764 -0.42824 0.30278 -0.43588 C 0.30104 -0.43866 0.2941 -0.44954 0.29254 -0.4507 C 0.29063 -0.45232 0.2882 -0.45185 0.28594 -0.45255 C 0.28281 -0.45787 0.28472 -0.45602 0.28073 -0.45857 " pathEditMode="relative" rAng="0" ptsTypes="fffffffffffffffffffffffffffffA">
                                      <p:cBhvr>
                                        <p:cTn id="130" dur="6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99" y="-22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79500"/>
                            </p:stCondLst>
                            <p:childTnLst>
                              <p:par>
                                <p:cTn id="13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1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81000"/>
                            </p:stCondLst>
                            <p:childTnLst>
                              <p:par>
                                <p:cTn id="13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83000"/>
                            </p:stCondLst>
                            <p:childTnLst>
                              <p:par>
                                <p:cTn id="144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0.075 L -0.37396 -0.075 C -0.54166 -0.075 -0.74757 0.00347 -0.74757 0.06759 L -0.74757 0.21018 " pathEditMode="relative" rAng="0" ptsTypes="FfFF">
                                      <p:cBhvr>
                                        <p:cTn id="145" dur="7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378" y="14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90000"/>
                            </p:stCondLst>
                            <p:childTnLst>
                              <p:par>
                                <p:cTn id="147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8" dur="1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1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91500"/>
                            </p:stCondLst>
                            <p:childTnLst>
                              <p:par>
                                <p:cTn id="1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</Words>
  <Application>Microsoft Office PowerPoint</Application>
  <PresentationFormat>Экран (4:3)</PresentationFormat>
  <Paragraphs>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Зрительная гимнастика  с Кар-Карычем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Зрительная гимнастика  с Кар-Карычем</dc:title>
  <dc:creator>Ольга</dc:creator>
  <cp:lastModifiedBy>Dom</cp:lastModifiedBy>
  <cp:revision>10</cp:revision>
  <dcterms:created xsi:type="dcterms:W3CDTF">2017-01-04T08:28:33Z</dcterms:created>
  <dcterms:modified xsi:type="dcterms:W3CDTF">2018-01-23T11:13:50Z</dcterms:modified>
</cp:coreProperties>
</file>