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438" y="1916832"/>
            <a:ext cx="8712968" cy="2245743"/>
          </a:xfrm>
        </p:spPr>
        <p:txBody>
          <a:bodyPr>
            <a:normAutofit/>
          </a:bodyPr>
          <a:lstStyle/>
          <a:p>
            <a:r>
              <a:rPr lang="ru-RU" sz="115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Ни шагу назад!</a:t>
            </a:r>
            <a:endParaRPr lang="ru-RU" sz="115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149080"/>
            <a:ext cx="5720680" cy="172819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Выпонила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: </a:t>
            </a:r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</a:rPr>
              <a:t>Верещагина Екатерина</a:t>
            </a:r>
          </a:p>
          <a:p>
            <a:r>
              <a:rPr lang="ru-RU" sz="2800" dirty="0">
                <a:solidFill>
                  <a:schemeClr val="tx1"/>
                </a:solidFill>
                <a:latin typeface="Monotype Corsiva" panose="03010101010201010101" pitchFamily="66" charset="0"/>
              </a:rPr>
              <a:t>Руководитель: Плотникова О.В</a:t>
            </a:r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.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                 Луцкая А. К.</a:t>
            </a:r>
            <a:endParaRPr lang="ru-RU" sz="28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6632"/>
            <a:ext cx="8928992" cy="1728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Районная краеведческая конференция школьников </a:t>
            </a:r>
          </a:p>
          <a:p>
            <a:pPr algn="ctr"/>
            <a:r>
              <a:rPr lang="ru-RU" sz="3600" b="1" dirty="0" smtClean="0"/>
              <a:t>«Равнение на старшее поколение»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4730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-610"/>
            <a:ext cx="9143999" cy="1341377"/>
          </a:xfrm>
        </p:spPr>
        <p:txBody>
          <a:bodyPr>
            <a:normAutofit fontScale="90000"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5589240"/>
          </a:xfrm>
        </p:spPr>
        <p:txBody>
          <a:bodyPr>
            <a:normAutofit/>
          </a:bodyPr>
          <a:lstStyle/>
          <a:p>
            <a:r>
              <a:rPr lang="ru-RU" dirty="0"/>
              <a:t>Актуальность моей темы заключается  в том, что годы войны все дальше уходят от нас, меняется поколение, а современное знает о войне только из книг, фильмов, документов тех времен. </a:t>
            </a:r>
          </a:p>
          <a:p>
            <a:r>
              <a:rPr lang="ru-RU" dirty="0"/>
              <a:t>Необходимо сохранить  память о событиях войны, о земляках – участниках Великой Отечественной войны, погибших и оставшихся в живых.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11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440160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Цель проекта: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7" y="1844824"/>
            <a:ext cx="8856984" cy="5328592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/>
              <a:t>создание книги памяти </a:t>
            </a: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«</a:t>
            </a:r>
            <a:r>
              <a:rPr lang="ru-RU" sz="4800" dirty="0"/>
              <a:t>Ни шагу назад!», </a:t>
            </a: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посвященной </a:t>
            </a:r>
            <a:r>
              <a:rPr lang="ru-RU" sz="4800" dirty="0"/>
              <a:t>воинам-северобайкальцам, участникам Сталинградской </a:t>
            </a:r>
            <a:r>
              <a:rPr lang="ru-RU" sz="4800" dirty="0" smtClean="0"/>
              <a:t>битвы</a:t>
            </a: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2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-387424"/>
            <a:ext cx="9144000" cy="1412776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Задачи: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7" y="706190"/>
            <a:ext cx="8856984" cy="589116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сбор </a:t>
            </a:r>
            <a:r>
              <a:rPr lang="ru-RU" dirty="0"/>
              <a:t>и систематизация материалов об участниках Сталинградской битвы;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обновление </a:t>
            </a:r>
            <a:r>
              <a:rPr lang="ru-RU" dirty="0"/>
              <a:t>базы данных школьного музея о воинах-северобайкальцах;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выпуск </a:t>
            </a:r>
            <a:r>
              <a:rPr lang="ru-RU" dirty="0"/>
              <a:t>в печать книги «Ни шагу назад!»;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выпуск </a:t>
            </a:r>
            <a:r>
              <a:rPr lang="ru-RU" dirty="0"/>
              <a:t>баннера воины-северобайкальцы в Сталинградской битве;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презентация </a:t>
            </a:r>
            <a:r>
              <a:rPr lang="ru-RU" dirty="0"/>
              <a:t>книги, баннера во время проведения общешкольного мероприятия, посвященного 75-летию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Сталинградской </a:t>
            </a:r>
            <a:r>
              <a:rPr lang="ru-RU" dirty="0"/>
              <a:t>битвы; </a:t>
            </a:r>
          </a:p>
        </p:txBody>
      </p:sp>
    </p:spTree>
    <p:extLst>
      <p:ext uri="{BB962C8B-B14F-4D97-AF65-F5344CB8AC3E}">
        <p14:creationId xmlns:p14="http://schemas.microsoft.com/office/powerpoint/2010/main" val="23503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1484784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Воины-северобайкальцы в Сталинградской битве</a:t>
            </a:r>
            <a:endParaRPr lang="ru-RU" sz="5400" dirty="0"/>
          </a:p>
        </p:txBody>
      </p:sp>
      <p:pic>
        <p:nvPicPr>
          <p:cNvPr id="2051" name="Picture 3" descr="C:\Users\Компьютер\Desktop\Сталинградцы\Шарыпов Константин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" y="1412776"/>
            <a:ext cx="35391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789" y="5689713"/>
            <a:ext cx="3533667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Шарыпов Константин Анатольевич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52665" y="1478225"/>
            <a:ext cx="5378488" cy="5256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«</a:t>
            </a:r>
            <a:r>
              <a:rPr lang="ru-RU" sz="2000" dirty="0"/>
              <a:t>Мне было известно, что в нашей бригаде сражаются мои земляки – северобайкальцы, интересоваться в такой обстановке судьбой своих школьных товарищей было немыслимо…. Вот тут и произошла неожиданная встреча. Рядом оказался Иван Петров. Я его не видел с 1938 года. И как сейчас помню, что даже не удивился, узнал его сразу и внутренним чутьем принял за вполне закономерное явление. 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– Ваня, ты как здесь оказался? – спросил я его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2000" dirty="0"/>
              <a:t>­– Из Амурской флотилии. </a:t>
            </a:r>
            <a:endParaRPr lang="ru-RU" sz="2000" dirty="0" smtClean="0"/>
          </a:p>
          <a:p>
            <a:pPr algn="ctr"/>
            <a:r>
              <a:rPr lang="ru-RU" sz="2000" dirty="0" smtClean="0"/>
              <a:t>– </a:t>
            </a:r>
            <a:r>
              <a:rPr lang="ru-RU" sz="2000" dirty="0"/>
              <a:t>А я с Тихого,-и добавил, – но оба мы с тобой с Байкала!»</a:t>
            </a:r>
          </a:p>
        </p:txBody>
      </p:sp>
    </p:spTree>
    <p:extLst>
      <p:ext uri="{BB962C8B-B14F-4D97-AF65-F5344CB8AC3E}">
        <p14:creationId xmlns:p14="http://schemas.microsoft.com/office/powerpoint/2010/main" val="425610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190"/>
            <a:ext cx="9144000" cy="1502974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Monotype Corsiva" panose="03010101010201010101" pitchFamily="66" charset="0"/>
              </a:rPr>
              <a:t>Воины-северобайкальцы в Сталинградской битве</a:t>
            </a:r>
            <a:endParaRPr lang="ru-RU" sz="5400" dirty="0"/>
          </a:p>
        </p:txBody>
      </p:sp>
      <p:pic>
        <p:nvPicPr>
          <p:cNvPr id="3074" name="Picture 2" descr="C:\Users\Компьютер\Desktop\Сталинградцы\Непомнящих Владими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2952328" cy="425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3508" y="5744362"/>
            <a:ext cx="3024336" cy="11136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Непомнящих Владимир </a:t>
            </a:r>
            <a:r>
              <a:rPr lang="ru-RU" sz="2400" dirty="0" err="1" smtClean="0"/>
              <a:t>Арсентьевич</a:t>
            </a:r>
            <a:endParaRPr lang="ru-RU" sz="2400" dirty="0"/>
          </a:p>
        </p:txBody>
      </p:sp>
      <p:pic>
        <p:nvPicPr>
          <p:cNvPr id="3075" name="Picture 3" descr="C:\Users\Компьютер\Desktop\Сталинградцы\Петров Иван 001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6912"/>
            <a:ext cx="296403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3848" y="1484784"/>
            <a:ext cx="2952328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Петров Иван Васильевич</a:t>
            </a:r>
            <a:endParaRPr lang="ru-RU" sz="3200" dirty="0"/>
          </a:p>
        </p:txBody>
      </p:sp>
      <p:pic>
        <p:nvPicPr>
          <p:cNvPr id="11" name="Рисунок 10" descr="C:\Users\Валентина\Desktop\Сталинградцы\Ощепков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9037" y="1470518"/>
            <a:ext cx="2843807" cy="368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289037" y="4689140"/>
            <a:ext cx="2854963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Ощепков Григорий Прокопьевич</a:t>
            </a:r>
            <a:endParaRPr lang="ru-RU" sz="2400" dirty="0"/>
          </a:p>
        </p:txBody>
      </p:sp>
      <p:sp>
        <p:nvSpPr>
          <p:cNvPr id="10" name="Овал 9"/>
          <p:cNvSpPr/>
          <p:nvPr/>
        </p:nvSpPr>
        <p:spPr>
          <a:xfrm>
            <a:off x="6175243" y="5738581"/>
            <a:ext cx="3096344" cy="111612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Учитель начальных классов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169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D:\Школа\Бархатов Книга\Книга Нижнеангарск\Татарников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3"/>
            <a:ext cx="28803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3861049"/>
            <a:ext cx="2880320" cy="864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Татарников Антон Тихонович</a:t>
            </a:r>
            <a:endParaRPr lang="ru-RU" sz="2400" dirty="0"/>
          </a:p>
        </p:txBody>
      </p:sp>
      <p:pic>
        <p:nvPicPr>
          <p:cNvPr id="5" name="Рисунок 4" descr="D:\Музей\Учителя\Дубровский\Дубровский - копия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708920"/>
            <a:ext cx="2880320" cy="387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03848" y="1700808"/>
            <a:ext cx="2880320" cy="1008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Дубровский Павел Иосифович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3080725" y="116633"/>
            <a:ext cx="3168352" cy="136815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Учитель математики </a:t>
            </a:r>
            <a:endParaRPr lang="ru-RU" sz="2800" dirty="0"/>
          </a:p>
        </p:txBody>
      </p:sp>
      <p:pic>
        <p:nvPicPr>
          <p:cNvPr id="8" name="Рисунок 7" descr="C:\Users\Компьютер\Desktop\Новая папка\Тюрюков 00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8568"/>
            <a:ext cx="2763482" cy="409356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216486" y="4005064"/>
            <a:ext cx="2915815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Тюрюков Афанасий Семенович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1023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F:\Для Оксаны Сталенград\Сталинградцы\Линейцев Иван Артемьевич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880320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07505" y="3789040"/>
            <a:ext cx="2880320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Линейцев Иван </a:t>
            </a:r>
            <a:r>
              <a:rPr lang="ru-RU" sz="2800" dirty="0" err="1" smtClean="0"/>
              <a:t>Артемьевич</a:t>
            </a:r>
            <a:endParaRPr lang="ru-RU" sz="2800" dirty="0"/>
          </a:p>
        </p:txBody>
      </p:sp>
      <p:pic>
        <p:nvPicPr>
          <p:cNvPr id="5" name="Рисунок 4" descr="F:\Для Оксаны Сталенград\Сталинградцы\Залуцкий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906" y="2348880"/>
            <a:ext cx="3004254" cy="44981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987825" y="1196752"/>
            <a:ext cx="3024335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Залуцкий Игнатий Иосифович</a:t>
            </a:r>
            <a:endParaRPr lang="ru-RU" sz="2800" dirty="0"/>
          </a:p>
        </p:txBody>
      </p:sp>
      <p:pic>
        <p:nvPicPr>
          <p:cNvPr id="7" name="Рисунок 6" descr="https://i.mycdn.me/image?id=852858779599&amp;t=0&amp;plc=WEB&amp;tkn=*bP4Pt_TnOfwFl5ZIIJ3nL-G5Beo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7" y="116632"/>
            <a:ext cx="3059831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084709" y="3771460"/>
            <a:ext cx="3059291" cy="9536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Доколев Василий Егорович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913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101" y="-171400"/>
            <a:ext cx="9143999" cy="1412776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Мой прадедушка в войне</a:t>
            </a:r>
            <a:endParaRPr lang="ru-RU" sz="6600" dirty="0"/>
          </a:p>
        </p:txBody>
      </p:sp>
      <p:pic>
        <p:nvPicPr>
          <p:cNvPr id="4098" name="Picture 2" descr="E:\Корытов Ф Гаврилов\img60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1052736"/>
            <a:ext cx="3339206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5877272"/>
            <a:ext cx="334786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Корытов</a:t>
            </a:r>
            <a:r>
              <a:rPr lang="ru-RU" dirty="0" smtClean="0"/>
              <a:t> Федор Гаврилович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43266" y="1052736"/>
            <a:ext cx="5688632" cy="56886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100" dirty="0" smtClean="0"/>
              <a:t>Родился в 1909 г. в с. </a:t>
            </a:r>
            <a:r>
              <a:rPr lang="ru-RU" sz="2100" dirty="0" err="1" smtClean="0"/>
              <a:t>Колесово</a:t>
            </a:r>
            <a:r>
              <a:rPr lang="ru-RU" sz="2100" dirty="0" smtClean="0"/>
              <a:t>, </a:t>
            </a:r>
            <a:r>
              <a:rPr lang="ru-RU" sz="2100" dirty="0" err="1" smtClean="0"/>
              <a:t>Кабанского</a:t>
            </a:r>
            <a:r>
              <a:rPr lang="ru-RU" sz="2100" dirty="0" smtClean="0"/>
              <a:t> района республики Бурятия;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100" dirty="0" smtClean="0"/>
              <a:t>В июле 1941 г. призван в ряды Красной армии;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100" dirty="0" smtClean="0"/>
              <a:t>05.08.1942 г. принял первый бой под Сталинградом;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100" dirty="0" smtClean="0"/>
              <a:t>В составе 62-ой армии под командованием генерала В. И. Чуйкова сражался до самой Победы;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100" dirty="0" smtClean="0"/>
              <a:t>Был контужен, потерял 50% слуха и переведен в огневой взвод к орудию заряжающим;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1909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3999" cy="1412776"/>
          </a:xfrm>
        </p:spPr>
        <p:txBody>
          <a:bodyPr>
            <a:noAutofit/>
          </a:bodyPr>
          <a:lstStyle/>
          <a:p>
            <a:r>
              <a:rPr lang="ru-RU" sz="5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Слава защитникам Сталинграда</a:t>
            </a:r>
            <a:endParaRPr lang="ru-RU" sz="5600" dirty="0"/>
          </a:p>
        </p:txBody>
      </p:sp>
      <p:pic>
        <p:nvPicPr>
          <p:cNvPr id="5123" name="Picture 3" descr="C:\Users\Компьютер\Desktop\rodina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3274"/>
            <a:ext cx="8028954" cy="602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61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02" y="0"/>
            <a:ext cx="9146502" cy="1340768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Зал </a:t>
            </a:r>
            <a:r>
              <a:rPr lang="ru-RU" sz="7200" dirty="0">
                <a:solidFill>
                  <a:srgbClr val="FF0000"/>
                </a:solidFill>
                <a:latin typeface="Monotype Corsiva" panose="03010101010201010101" pitchFamily="66" charset="0"/>
              </a:rPr>
              <a:t>В</a:t>
            </a:r>
            <a:r>
              <a:rPr lang="ru-RU" sz="7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оинской славы</a:t>
            </a:r>
            <a:endParaRPr lang="ru-RU" sz="7200" dirty="0"/>
          </a:p>
        </p:txBody>
      </p:sp>
      <p:pic>
        <p:nvPicPr>
          <p:cNvPr id="6146" name="Picture 2" descr="C:\Users\Компьютер\Desktop\4fae62c5eeb4d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79513"/>
            <a:ext cx="8496944" cy="565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90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334" y="0"/>
            <a:ext cx="9158334" cy="1124744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Результаты нашей работы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8863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Собран </a:t>
            </a:r>
            <a:r>
              <a:rPr lang="ru-RU" dirty="0"/>
              <a:t>и систематизирован материал, о воинах - северобайкальцах, участниках Сталинградской битвы;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 smtClean="0"/>
              <a:t>Был </a:t>
            </a:r>
            <a:r>
              <a:rPr lang="ru-RU" dirty="0"/>
              <a:t>собран новый материал, который также вошел в нашу книгу Памяти « Ни шагу назад!;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Создан </a:t>
            </a:r>
            <a:r>
              <a:rPr lang="ru-RU" dirty="0"/>
              <a:t>баннер «Воины-северобайкальцы в Сталинградской битве»;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74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" y="0"/>
            <a:ext cx="9143999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Компьютер\Desktop\20180213_1923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19980" y="1179004"/>
            <a:ext cx="6883969" cy="449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Компьютер\Desktop\20180213_1925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3" y="1412776"/>
            <a:ext cx="9167852" cy="49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7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Компьютер\Desktop\Сталинградцы\Баннне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38"/>
            <a:ext cx="7272808" cy="684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8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Компьютер\Desktop\Новая папка\IMG_20171121_1347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" y="44821"/>
            <a:ext cx="9084238" cy="681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Компьютер\Desktop\IMG_20171117_102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Компьютер\Desktop\IMG_20171117_1209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" y="44820"/>
            <a:ext cx="9216762" cy="69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Компьютер\Desktop\Новая папка\IMG_20171121_1349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" y="-1"/>
            <a:ext cx="9276523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6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fony-dlya-prezentacii-po-istorii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8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772816"/>
            <a:ext cx="9001000" cy="2439144"/>
          </a:xfrm>
        </p:spPr>
        <p:txBody>
          <a:bodyPr>
            <a:normAutofit/>
          </a:bodyPr>
          <a:lstStyle/>
          <a:p>
            <a:r>
              <a:rPr lang="ru-RU" sz="8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Спасибо за внимание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416776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427</Words>
  <Application>Microsoft Office PowerPoint</Application>
  <PresentationFormat>Экран (4:3)</PresentationFormat>
  <Paragraphs>54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Ни шагу назад!</vt:lpstr>
      <vt:lpstr>Актуальность</vt:lpstr>
      <vt:lpstr>Цель проекта:</vt:lpstr>
      <vt:lpstr>Задачи:</vt:lpstr>
      <vt:lpstr>Воины-северобайкальцы в Сталинградской битве</vt:lpstr>
      <vt:lpstr>Воины-северобайкальцы в Сталинградской битве</vt:lpstr>
      <vt:lpstr>Презентация PowerPoint</vt:lpstr>
      <vt:lpstr>Презентация PowerPoint</vt:lpstr>
      <vt:lpstr>Мой прадедушка в войне</vt:lpstr>
      <vt:lpstr>Слава защитникам Сталинграда</vt:lpstr>
      <vt:lpstr>Зал Воинской славы</vt:lpstr>
      <vt:lpstr>Результаты нашей работы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 шагу назад!</dc:title>
  <dc:creator>Компьютер</dc:creator>
  <cp:lastModifiedBy>Компьютер</cp:lastModifiedBy>
  <cp:revision>27</cp:revision>
  <dcterms:created xsi:type="dcterms:W3CDTF">2018-02-11T14:06:35Z</dcterms:created>
  <dcterms:modified xsi:type="dcterms:W3CDTF">2018-02-13T12:13:20Z</dcterms:modified>
</cp:coreProperties>
</file>