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08872-934A-464E-B968-BB0E9048EEBF}" type="datetimeFigureOut">
              <a:rPr lang="ru-RU" smtClean="0"/>
              <a:t>03.09.2014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1CF67-EAE3-4326-86A0-8E5A9B294DF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Посчитай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86106" cy="518638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а)13-18,5           </a:t>
            </a:r>
          </a:p>
          <a:p>
            <a:pPr algn="l"/>
            <a:r>
              <a:rPr lang="ru-RU" sz="4000" dirty="0" smtClean="0"/>
              <a:t>б)17-(-21,3)</a:t>
            </a:r>
          </a:p>
          <a:p>
            <a:pPr algn="l"/>
            <a:r>
              <a:rPr lang="ru-RU" sz="4000" dirty="0" smtClean="0"/>
              <a:t>в)12-16:4</a:t>
            </a:r>
          </a:p>
          <a:p>
            <a:pPr algn="l"/>
            <a:r>
              <a:rPr lang="ru-RU" sz="4000" dirty="0" smtClean="0"/>
              <a:t>г) -19+21,3</a:t>
            </a:r>
          </a:p>
          <a:p>
            <a:pPr algn="l"/>
            <a:r>
              <a:rPr lang="ru-RU" sz="4000" dirty="0" err="1" smtClean="0"/>
              <a:t>д</a:t>
            </a:r>
            <a:r>
              <a:rPr lang="ru-RU" sz="4000" dirty="0" smtClean="0"/>
              <a:t>)(15-2)∙(-3)</a:t>
            </a:r>
          </a:p>
          <a:p>
            <a:pPr algn="l"/>
            <a:r>
              <a:rPr lang="ru-RU" sz="4000" dirty="0" smtClean="0"/>
              <a:t>е)7:7/4</a:t>
            </a:r>
          </a:p>
          <a:p>
            <a:pPr algn="l"/>
            <a:r>
              <a:rPr lang="ru-RU" sz="4000" dirty="0" smtClean="0"/>
              <a:t>Ж) 3∙15-7</a:t>
            </a:r>
            <a:endParaRPr lang="ru-RU" sz="40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868" y="1600200"/>
            <a:ext cx="1928826" cy="49720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 -5,5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=38,3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 8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=2,3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=-39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=4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</a:rPr>
              <a:t>=38</a:t>
            </a:r>
            <a:endParaRPr lang="ru-RU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8" name="Picture 4" descr="http://im3-tub-ru.yandex.net/i?id=1e2a6f821b4146757912881888e29edb-91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3500438"/>
            <a:ext cx="2428892" cy="2643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Что называется процентом?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329246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Какую часть числа составляют 5%, 10%, «%%, 50% ?</a:t>
            </a:r>
          </a:p>
          <a:p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Найдите 20% от числа 30.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86446" y="1600200"/>
            <a:ext cx="14287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38" name="Picture 2" descr="http://im1-tub-ru.yandex.net/i?id=469f969cd84800236be338d132aed51d-8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785926"/>
            <a:ext cx="264320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Решить уравнения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57742" cy="452596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</a:rPr>
              <a:t>3х + 5 = 8</a:t>
            </a:r>
          </a:p>
          <a:p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</a:rPr>
              <a:t>5х – 4 = 2х + 8</a:t>
            </a:r>
          </a:p>
          <a:p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</a:rPr>
              <a:t>1/3 </a:t>
            </a:r>
            <a:r>
              <a:rPr lang="ru-RU" sz="5400" b="1" dirty="0" err="1" smtClean="0">
                <a:solidFill>
                  <a:schemeClr val="bg2">
                    <a:lumMod val="50000"/>
                  </a:schemeClr>
                </a:solidFill>
              </a:rPr>
              <a:t>х</a:t>
            </a:r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</a:rPr>
              <a:t> +2 =6</a:t>
            </a:r>
            <a:endParaRPr lang="ru-RU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28" y="1600200"/>
            <a:ext cx="7143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im3-tub-ru.yandex.net/i?id=b6fa9e486e9ead5e17da0e5e3707be69-2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785926"/>
            <a:ext cx="2571768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83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Посчитай</vt:lpstr>
      <vt:lpstr>Что называется процентом?</vt:lpstr>
      <vt:lpstr>Решить уравнения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Посчитай</dc:title>
  <dc:creator>Ольга</dc:creator>
  <cp:lastModifiedBy>Ольга</cp:lastModifiedBy>
  <cp:revision>3</cp:revision>
  <dcterms:created xsi:type="dcterms:W3CDTF">2014-09-03T16:43:53Z</dcterms:created>
  <dcterms:modified xsi:type="dcterms:W3CDTF">2014-09-03T17:10:34Z</dcterms:modified>
</cp:coreProperties>
</file>