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0" r:id="rId3"/>
    <p:sldId id="257" r:id="rId4"/>
    <p:sldId id="261" r:id="rId5"/>
    <p:sldId id="258" r:id="rId6"/>
    <p:sldId id="259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70" r:id="rId15"/>
    <p:sldId id="271" r:id="rId16"/>
    <p:sldId id="272" r:id="rId17"/>
    <p:sldId id="273" r:id="rId18"/>
    <p:sldId id="274" r:id="rId1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DD9554-BFEA-471D-8147-385FD954F9FB}" type="datetimeFigureOut">
              <a:rPr lang="ru-RU" smtClean="0"/>
              <a:t>22.09.2018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144A85-5C1C-4D57-8448-E43913ED80B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85985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3000">
        <p:fade/>
      </p:transition>
    </mc:Choice>
    <mc:Fallback xmlns="">
      <p:transition advClick="0" advTm="300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DD9554-BFEA-471D-8147-385FD954F9FB}" type="datetimeFigureOut">
              <a:rPr lang="ru-RU" smtClean="0"/>
              <a:t>22.09.2018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144A85-5C1C-4D57-8448-E43913ED80B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68817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3000">
        <p:fade/>
      </p:transition>
    </mc:Choice>
    <mc:Fallback xmlns="">
      <p:transition advClick="0" advTm="300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DD9554-BFEA-471D-8147-385FD954F9FB}" type="datetimeFigureOut">
              <a:rPr lang="ru-RU" smtClean="0"/>
              <a:t>22.09.2018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144A85-5C1C-4D57-8448-E43913ED80B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43792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3000">
        <p:fade/>
      </p:transition>
    </mc:Choice>
    <mc:Fallback xmlns="">
      <p:transition advClick="0" advTm="300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DD9554-BFEA-471D-8147-385FD954F9FB}" type="datetimeFigureOut">
              <a:rPr lang="ru-RU" smtClean="0"/>
              <a:t>22.09.2018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144A85-5C1C-4D57-8448-E43913ED80B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28705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3000">
        <p:fade/>
      </p:transition>
    </mc:Choice>
    <mc:Fallback xmlns="">
      <p:transition advClick="0" advTm="300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DD9554-BFEA-471D-8147-385FD954F9FB}" type="datetimeFigureOut">
              <a:rPr lang="ru-RU" smtClean="0"/>
              <a:t>22.09.2018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144A85-5C1C-4D57-8448-E43913ED80B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30539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3000">
        <p:fade/>
      </p:transition>
    </mc:Choice>
    <mc:Fallback xmlns="">
      <p:transition advClick="0" advTm="300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DD9554-BFEA-471D-8147-385FD954F9FB}" type="datetimeFigureOut">
              <a:rPr lang="ru-RU" smtClean="0"/>
              <a:t>22.09.2018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144A85-5C1C-4D57-8448-E43913ED80B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35630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3000">
        <p:fade/>
      </p:transition>
    </mc:Choice>
    <mc:Fallback xmlns="">
      <p:transition advClick="0" advTm="300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DD9554-BFEA-471D-8147-385FD954F9FB}" type="datetimeFigureOut">
              <a:rPr lang="ru-RU" smtClean="0"/>
              <a:t>22.09.2018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144A85-5C1C-4D57-8448-E43913ED80B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4866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3000">
        <p:fade/>
      </p:transition>
    </mc:Choice>
    <mc:Fallback xmlns="">
      <p:transition advClick="0" advTm="300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DD9554-BFEA-471D-8147-385FD954F9FB}" type="datetimeFigureOut">
              <a:rPr lang="ru-RU" smtClean="0"/>
              <a:t>22.09.2018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144A85-5C1C-4D57-8448-E43913ED80B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870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3000">
        <p:fade/>
      </p:transition>
    </mc:Choice>
    <mc:Fallback xmlns="">
      <p:transition advClick="0" advTm="300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DD9554-BFEA-471D-8147-385FD954F9FB}" type="datetimeFigureOut">
              <a:rPr lang="ru-RU" smtClean="0"/>
              <a:t>22.09.2018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144A85-5C1C-4D57-8448-E43913ED80B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1088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3000">
        <p:fade/>
      </p:transition>
    </mc:Choice>
    <mc:Fallback xmlns="">
      <p:transition advClick="0" advTm="300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DD9554-BFEA-471D-8147-385FD954F9FB}" type="datetimeFigureOut">
              <a:rPr lang="ru-RU" smtClean="0"/>
              <a:t>22.09.2018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144A85-5C1C-4D57-8448-E43913ED80B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3046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3000">
        <p:fade/>
      </p:transition>
    </mc:Choice>
    <mc:Fallback xmlns="">
      <p:transition advClick="0" advTm="300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DD9554-BFEA-471D-8147-385FD954F9FB}" type="datetimeFigureOut">
              <a:rPr lang="ru-RU" smtClean="0"/>
              <a:t>22.09.2018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144A85-5C1C-4D57-8448-E43913ED80B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1827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3000">
        <p:fade/>
      </p:transition>
    </mc:Choice>
    <mc:Fallback xmlns="">
      <p:transition advClick="0" advTm="3000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DD9554-BFEA-471D-8147-385FD954F9FB}" type="datetimeFigureOut">
              <a:rPr lang="ru-RU" smtClean="0"/>
              <a:t>22.09.2018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144A85-5C1C-4D57-8448-E43913ED80BE}" type="slidenum">
              <a:rPr lang="ru-RU" smtClean="0"/>
              <a:t>‹#›</a:t>
            </a:fld>
            <a:endParaRPr lang="ru-RU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569598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3000">
        <p:fade/>
      </p:transition>
    </mc:Choice>
    <mc:Fallback xmlns="">
      <p:transition advClick="0" advTm="3000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DD9554-BFEA-471D-8147-385FD954F9FB}" type="datetimeFigureOut">
              <a:rPr lang="ru-RU" smtClean="0"/>
              <a:t>22.09.2018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144A85-5C1C-4D57-8448-E43913ED80B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3875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3000">
        <p:fade/>
      </p:transition>
    </mc:Choice>
    <mc:Fallback xmlns="">
      <p:transition advClick="0" advTm="3000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DD9554-BFEA-471D-8147-385FD954F9FB}" type="datetimeFigureOut">
              <a:rPr lang="ru-RU" smtClean="0"/>
              <a:t>22.09.2018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144A85-5C1C-4D57-8448-E43913ED80B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5714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3000">
        <p:fade/>
      </p:transition>
    </mc:Choice>
    <mc:Fallback xmlns="">
      <p:transition advClick="0" advTm="3000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DD9554-BFEA-471D-8147-385FD954F9FB}" type="datetimeFigureOut">
              <a:rPr lang="ru-RU" smtClean="0"/>
              <a:t>22.09.2018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144A85-5C1C-4D57-8448-E43913ED80B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92410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3000">
        <p:fade/>
      </p:transition>
    </mc:Choice>
    <mc:Fallback xmlns="">
      <p:transition advClick="0" advTm="3000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DD9554-BFEA-471D-8147-385FD954F9FB}" type="datetimeFigureOut">
              <a:rPr lang="ru-RU" smtClean="0"/>
              <a:t>22.09.2018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144A85-5C1C-4D57-8448-E43913ED80B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7865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3000">
        <p:fade/>
      </p:transition>
    </mc:Choice>
    <mc:Fallback xmlns="">
      <p:transition advClick="0" advTm="3000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DD9554-BFEA-471D-8147-385FD954F9FB}" type="datetimeFigureOut">
              <a:rPr lang="ru-RU" smtClean="0"/>
              <a:t>22.09.2018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144A85-5C1C-4D57-8448-E43913ED80B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61217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3000">
        <p:fade/>
      </p:transition>
    </mc:Choice>
    <mc:Fallback xmlns="">
      <p:transition advClick="0" advTm="300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C0DD9554-BFEA-471D-8147-385FD954F9FB}" type="datetimeFigureOut">
              <a:rPr lang="ru-RU" smtClean="0"/>
              <a:t>22.09.2018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BA144A85-5C1C-4D57-8448-E43913ED80B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94593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mc:AlternateContent xmlns:mc="http://schemas.openxmlformats.org/markup-compatibility/2006" xmlns:p14="http://schemas.microsoft.com/office/powerpoint/2010/main">
    <mc:Choice Requires="p14">
      <p:transition p14:dur="10" advClick="0" advTm="3000">
        <p:fade/>
      </p:transition>
    </mc:Choice>
    <mc:Fallback xmlns="">
      <p:transition advClick="0" advTm="3000">
        <p:fade/>
      </p:transition>
    </mc:Fallback>
  </mc:AlternateConten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51012" y="739082"/>
            <a:ext cx="8689976" cy="2709512"/>
          </a:xfrm>
        </p:spPr>
        <p:txBody>
          <a:bodyPr>
            <a:normAutofit fontScale="90000"/>
          </a:bodyPr>
          <a:lstStyle/>
          <a:p>
            <a:r>
              <a:rPr 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Аппликация из листьев</a:t>
            </a:r>
            <a:r>
              <a:rPr 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br>
              <a:rPr 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 «Б» класс</a:t>
            </a:r>
            <a:br>
              <a:rPr 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МОУ </a:t>
            </a:r>
            <a:r>
              <a:rPr lang="ru-RU" sz="4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Кологривская</a:t>
            </a:r>
            <a:r>
              <a:rPr 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средняя общеобразовательная школа</a:t>
            </a:r>
            <a:endParaRPr lang="ru-RU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751012" y="4865914"/>
            <a:ext cx="8689976" cy="1371599"/>
          </a:xfrm>
        </p:spPr>
        <p:txBody>
          <a:bodyPr>
            <a:normAutofit lnSpcReduction="10000"/>
          </a:bodyPr>
          <a:lstStyle/>
          <a:p>
            <a:pPr algn="r"/>
            <a:r>
              <a:rPr lang="ru-RU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Учитель: Смирнова </a:t>
            </a:r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Е. П</a:t>
            </a:r>
            <a:r>
              <a:rPr lang="ru-RU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2017 </a:t>
            </a:r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2018 </a:t>
            </a:r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уч. г.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295063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3000">
        <p:fade/>
      </p:transition>
    </mc:Choice>
    <mc:Fallback xmlns="">
      <p:transition advClick="0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669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5713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3000">
        <p:fade/>
      </p:transition>
    </mc:Choice>
    <mc:Fallback xmlns="">
      <p:transition advClick="0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48" t="2667" b="5524"/>
          <a:stretch/>
        </p:blipFill>
        <p:spPr>
          <a:xfrm>
            <a:off x="522514" y="274320"/>
            <a:ext cx="8682446" cy="62962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9994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3000">
        <p:fade/>
      </p:transition>
    </mc:Choice>
    <mc:Fallback xmlns="">
      <p:transition advClick="0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537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9869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3000">
        <p:fade/>
      </p:transition>
    </mc:Choice>
    <mc:Fallback xmlns="">
      <p:transition advClick="0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000"/>
          <a:stretch/>
        </p:blipFill>
        <p:spPr>
          <a:xfrm>
            <a:off x="256902" y="104503"/>
            <a:ext cx="9144000" cy="6583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58892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3000">
        <p:fade/>
      </p:transition>
    </mc:Choice>
    <mc:Fallback xmlns="">
      <p:transition advClick="0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846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39018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3000">
        <p:fade/>
      </p:transition>
    </mc:Choice>
    <mc:Fallback xmlns="">
      <p:transition advClick="0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7947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3000">
        <p:fade/>
      </p:transition>
    </mc:Choice>
    <mc:Fallback xmlns="">
      <p:transition advClick="0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406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83375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3000">
        <p:fade/>
      </p:transition>
    </mc:Choice>
    <mc:Fallback xmlns="">
      <p:transition advClick="0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469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4102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3000">
        <p:fade/>
      </p:transition>
    </mc:Choice>
    <mc:Fallback xmlns="">
      <p:transition advClick="0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05"/>
          <a:stretch/>
        </p:blipFill>
        <p:spPr>
          <a:xfrm>
            <a:off x="574766" y="0"/>
            <a:ext cx="878694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4058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3000">
        <p:fade/>
      </p:transition>
    </mc:Choice>
    <mc:Fallback xmlns="">
      <p:transition advClick="0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531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7414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3000">
        <p:fade/>
      </p:transition>
    </mc:Choice>
    <mc:Fallback xmlns="">
      <p:transition advClick="0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531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0239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3000">
        <p:fade/>
      </p:transition>
    </mc:Choice>
    <mc:Fallback xmlns="">
      <p:transition advClick="0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72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034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3000">
        <p:fade/>
      </p:transition>
    </mc:Choice>
    <mc:Fallback xmlns="">
      <p:transition advClick="0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777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69118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3000">
        <p:fade/>
      </p:transition>
    </mc:Choice>
    <mc:Fallback xmlns="">
      <p:transition advClick="0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531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0038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3000">
        <p:fade/>
      </p:transition>
    </mc:Choice>
    <mc:Fallback xmlns="">
      <p:transition advClick="0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406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7958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3000">
        <p:fade/>
      </p:transition>
    </mc:Choice>
    <mc:Fallback xmlns="">
      <p:transition advClick="0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537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42587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3000">
        <p:fade/>
      </p:transition>
    </mc:Choice>
    <mc:Fallback xmlns="">
      <p:transition advClick="0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655800" y="2967335"/>
            <a:ext cx="688041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Спасибо за внимание!</a:t>
            </a:r>
            <a:endParaRPr lang="ru-RU" sz="5400" b="1" cap="none" spc="0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6112089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3000">
        <p:fade/>
      </p:transition>
    </mc:Choice>
    <mc:Fallback xmlns="">
      <p:transition advClick="0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Капля">
  <a:themeElements>
    <a:clrScheme name="Капля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Капля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Капля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A633B6A3-9E7F-4C10-9C98-2517A313436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Капля</Template>
  <TotalTime>28</TotalTime>
  <Words>16</Words>
  <Application>Microsoft Office PowerPoint</Application>
  <PresentationFormat>Широкоэкранный</PresentationFormat>
  <Paragraphs>4</Paragraphs>
  <Slides>18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2" baseType="lpstr">
      <vt:lpstr>Arial</vt:lpstr>
      <vt:lpstr>Times New Roman</vt:lpstr>
      <vt:lpstr>Tw Cen MT</vt:lpstr>
      <vt:lpstr>Капля</vt:lpstr>
      <vt:lpstr>«Аппликация из листьев»  1 «Б» класс МОУ Кологривская средняя общеобразовательная школа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diakov.net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«Аппликация из листьев»  1 «Б» класс МОУ Кологривская средняя общеобразовательная школа</dc:title>
  <dc:creator>RePack by Diakov</dc:creator>
  <cp:lastModifiedBy>RePack by Diakov</cp:lastModifiedBy>
  <cp:revision>4</cp:revision>
  <dcterms:created xsi:type="dcterms:W3CDTF">2017-09-30T17:10:43Z</dcterms:created>
  <dcterms:modified xsi:type="dcterms:W3CDTF">2018-09-22T18:38:29Z</dcterms:modified>
</cp:coreProperties>
</file>