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7" r:id="rId17"/>
    <p:sldId id="272" r:id="rId18"/>
    <p:sldId id="273" r:id="rId19"/>
    <p:sldId id="274" r:id="rId20"/>
    <p:sldId id="275" r:id="rId21"/>
    <p:sldId id="25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18A18-A0A9-4B2C-BE7C-528917AF83B1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FE9B3-3EB2-412C-A1EA-0DA37E1314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36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12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3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63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2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4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39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9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45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9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6C0F4-3CDC-4876-BE5E-C4EFE04BD03C}" type="datetimeFigureOut">
              <a:rPr lang="ru-RU" smtClean="0"/>
              <a:t>22.09.2018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F8AA7-2547-4484-9240-F2601A23A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82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50" advClick="0" advTm="15000">
        <p:wipe/>
      </p:transition>
    </mc:Choice>
    <mc:Fallback xmlns="">
      <p:transition advClick="0" advTm="15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s://ianews.ru/i/userfiles/23fevralya-44.jpg" TargetMode="External"/><Relationship Id="rId7" Type="http://schemas.openxmlformats.org/officeDocument/2006/relationships/hyperlink" Target="https://ideyatort.ru/upload/resizer2/23/c45/c45612efe6a608c161d1cf25d13be046.jpg" TargetMode="External"/><Relationship Id="rId2" Type="http://schemas.openxmlformats.org/officeDocument/2006/relationships/hyperlink" Target="http://www.kartinki24.ru/kartinki/23-fevralya/17791-23-fevralya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sv5691.users.photofile.ru/photo/psv5691/200399246/xlarge/203018988.jpg" TargetMode="External"/><Relationship Id="rId5" Type="http://schemas.openxmlformats.org/officeDocument/2006/relationships/hyperlink" Target="http://www.karavan-opt.ru/upload/iblock/7ac/7ac31e0827fc368f3cf2f47f1c4178f0.jpg" TargetMode="External"/><Relationship Id="rId4" Type="http://schemas.openxmlformats.org/officeDocument/2006/relationships/hyperlink" Target="https://www.supertosty.ru/stihi/stih_653.html" TargetMode="External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4285" y="992164"/>
            <a:ext cx="757645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Поздравительная открытки</a:t>
            </a: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Дню Защитника Отечества</a:t>
            </a: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 ученики 1 «Б»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</a:t>
            </a:r>
            <a:r>
              <a:rPr lang="ru-RU" sz="36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Кологривская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b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Учитель: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Е. П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 г.</a:t>
            </a:r>
            <a:endParaRPr lang="ru-RU" sz="3600" b="1" dirty="0"/>
          </a:p>
        </p:txBody>
      </p:sp>
      <p:pic>
        <p:nvPicPr>
          <p:cNvPr id="1028" name="Picture 4" descr="https://ianews.ru/i/userfiles/23fevralya-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0" y="702342"/>
            <a:ext cx="3810000" cy="550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70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973">
        <p:wipe/>
      </p:transition>
    </mc:Choice>
    <mc:Fallback xmlns="">
      <p:transition advClick="0" advTm="6973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36571" y="1152819"/>
            <a:ext cx="77361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Папин праздник - главный праздник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Всех мальчишек и мужчин.</a:t>
            </a:r>
          </a:p>
          <a:p>
            <a:r>
              <a:rPr lang="ru-RU" sz="4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поэтому сегодня</a:t>
            </a:r>
          </a:p>
          <a:p>
            <a:r>
              <a:rPr lang="ru-RU" sz="4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поздравить их хотим!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www.karavan-opt.ru/upload/iblock/7ac/7ac31e0827fc368f3cf2f47f1c4178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" y="1152819"/>
            <a:ext cx="3667125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63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729">
        <p:wipe/>
      </p:transition>
    </mc:Choice>
    <mc:Fallback xmlns="">
      <p:transition advClick="0" advTm="672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8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0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935">
        <p:wipe/>
      </p:transition>
    </mc:Choice>
    <mc:Fallback xmlns="">
      <p:transition advClick="0" advTm="693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2"/>
            <a:ext cx="9144000" cy="6858000"/>
          </a:xfrm>
          <a:prstGeom prst="rect">
            <a:avLst/>
          </a:prstGeom>
        </p:spPr>
      </p:pic>
      <p:pic>
        <p:nvPicPr>
          <p:cNvPr id="5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8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60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833">
        <p:wipe/>
      </p:transition>
    </mc:Choice>
    <mc:Fallback xmlns="">
      <p:transition advClick="0" advTm="6833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2"/>
            <a:ext cx="9144000" cy="7003490"/>
          </a:xfrm>
          <a:prstGeom prst="rect">
            <a:avLst/>
          </a:prstGeom>
        </p:spPr>
      </p:pic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610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0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371">
        <p:wipe/>
      </p:transition>
    </mc:Choice>
    <mc:Fallback xmlns="">
      <p:transition advClick="0" advTm="6371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107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1"/>
            <a:ext cx="8846603" cy="684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3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071">
        <p:wipe/>
      </p:transition>
    </mc:Choice>
    <mc:Fallback xmlns="">
      <p:transition advClick="0" advTm="6071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678" y="0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64473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004">
        <p:wipe/>
      </p:transition>
    </mc:Choice>
    <mc:Fallback xmlns="">
      <p:transition advClick="0" advTm="6004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552" y="-10334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56952" cy="683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88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405">
        <p:wipe/>
      </p:transition>
    </mc:Choice>
    <mc:Fallback xmlns="">
      <p:transition advClick="0" advTm="640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57" y="0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952411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6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590">
        <p:wipe/>
      </p:transition>
    </mc:Choice>
    <mc:Fallback xmlns="">
      <p:transition advClick="0" advTm="659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327" y="21425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7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6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5855">
        <p:wipe/>
      </p:transition>
    </mc:Choice>
    <mc:Fallback xmlns="">
      <p:transition advClick="0" advTm="585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610" y="-21219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219"/>
            <a:ext cx="8920711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5885">
        <p:wipe/>
      </p:transition>
    </mc:Choice>
    <mc:Fallback xmlns="">
      <p:transition advClick="0" advTm="588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610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061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401">
        <p:wipe/>
      </p:transition>
    </mc:Choice>
    <mc:Fallback xmlns="">
      <p:transition advClick="0" advTm="6401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314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2"/>
            <a:ext cx="8955314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3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5919">
        <p:wipe/>
      </p:transition>
    </mc:Choice>
    <mc:Fallback xmlns="">
      <p:transition advClick="0" advTm="591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741" y="0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05334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6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5881">
        <p:wipe/>
      </p:transition>
    </mc:Choice>
    <mc:Fallback xmlns="">
      <p:transition advClick="0" advTm="5881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610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9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8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496">
        <p:wipe/>
      </p:transition>
    </mc:Choice>
    <mc:Fallback xmlns="">
      <p:transition advClick="0" advTm="6496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255" y="0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897255" cy="68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6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5743">
        <p:wipe/>
      </p:transition>
    </mc:Choice>
    <mc:Fallback xmlns="">
      <p:transition advClick="0" advTm="5743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889" y="-89611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6" y="8361"/>
            <a:ext cx="8871593" cy="684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3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278">
        <p:wipe/>
      </p:transition>
    </mc:Choice>
    <mc:Fallback xmlns="">
      <p:transition advClick="0" advTm="6278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066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52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0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472">
        <p:wipe/>
      </p:transition>
    </mc:Choice>
    <mc:Fallback xmlns="">
      <p:transition advClick="0" advTm="6472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deyatort.ru/upload/resizer2/23/c45/c45612efe6a608c161d1cf25d13be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8" y="8362"/>
            <a:ext cx="3192390" cy="6849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9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6654">
        <p:wipe/>
      </p:transition>
    </mc:Choice>
    <mc:Fallback xmlns="">
      <p:transition advClick="0" advTm="6654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30"/>
          <a:stretch/>
        </p:blipFill>
        <p:spPr>
          <a:xfrm>
            <a:off x="1117599" y="0"/>
            <a:ext cx="9927773" cy="672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8949">
        <p:wipe/>
      </p:transition>
    </mc:Choice>
    <mc:Fallback xmlns="">
      <p:transition advClick="0" advTm="8949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8879" y="821166"/>
            <a:ext cx="860406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http://www.kartinki24.ru/kartinki/23-fevralya/17791-23-fevralya.html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картинка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https://ianews.ru/i/userfiles/23fevralya-44.jpg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открытка</a:t>
            </a:r>
          </a:p>
          <a:p>
            <a:r>
              <a:rPr lang="ru-RU" sz="2400" b="0" i="0" u="sng" dirty="0" smtClean="0">
                <a:solidFill>
                  <a:srgbClr val="E3050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https://www.supertosty.ru/stihi/stih_653.html</a:t>
            </a:r>
            <a:r>
              <a:rPr lang="ru-RU" sz="2400" b="0" i="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</a:t>
            </a:r>
            <a:r>
              <a:rPr lang="ru-RU" sz="2400" b="0" i="0" dirty="0" smtClean="0">
                <a:effectLst/>
                <a:latin typeface="Arial" panose="020B0604020202020204" pitchFamily="34" charset="0"/>
              </a:rPr>
              <a:t>е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http://www.karavan-opt.ru/upload/iblock/7ac/7ac31e0827fc368f3cf2f47f1c4178f0.jpg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картинка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http://psv5691.users.photofile.ru/photo/psv5691/200399246/xlarge/203018988.jpg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картинка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https://ideyatort.ru/upload/resizer2/23/c45/c45612efe6a608c161d1cf25d13be046.jpg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0" y="297946"/>
            <a:ext cx="4528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23 феврал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743724"/>
            <a:ext cx="3382841" cy="211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8000" y="28288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6" name="Picture 4" descr="http://psv5691.users.photofile.ru/photo/psv5691/200399246/xlarge/20301898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85" y="1567543"/>
            <a:ext cx="2056033" cy="41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53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 advClick="0" advTm="2725">
        <p:wipe/>
      </p:transition>
    </mc:Choice>
    <mc:Fallback xmlns="">
      <p:transition advClick="0" advTm="2725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48</Words>
  <Application>Microsoft Office PowerPoint</Application>
  <PresentationFormat>Широкоэкранный</PresentationFormat>
  <Paragraphs>19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11</cp:revision>
  <dcterms:created xsi:type="dcterms:W3CDTF">2018-02-10T17:21:36Z</dcterms:created>
  <dcterms:modified xsi:type="dcterms:W3CDTF">2018-09-22T18:41:15Z</dcterms:modified>
</cp:coreProperties>
</file>