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9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53147FA-F546-44DC-9794-EEB51902C0A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FB9E14D-EE22-43DA-ADA3-54E1235350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4005065"/>
            <a:ext cx="5637010" cy="1929600"/>
          </a:xfrm>
        </p:spPr>
        <p:txBody>
          <a:bodyPr>
            <a:noAutofit/>
          </a:bodyPr>
          <a:lstStyle/>
          <a:p>
            <a:pPr algn="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 Попов Максим, учащийся 8 класса</a:t>
            </a:r>
          </a:p>
          <a:p>
            <a:pPr algn="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МКОУ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Мечетская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</a:t>
            </a:r>
          </a:p>
          <a:p>
            <a:pPr algn="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МКОУ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Мечетская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Шатилов Антон, учащийся 9 класса 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МКОУ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Мечетская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Руководитель: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Болгова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Петровна,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учитель биологии МКОУ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Мечетская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email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mechetka.sosh@mail.ru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692697"/>
            <a:ext cx="7175351" cy="2520279"/>
          </a:xfrm>
        </p:spPr>
        <p:txBody>
          <a:bodyPr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Исследовательский проект «Тропою путешествий и открытий»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Номинация: «Наш досуг – альтернатива нездоровому поведению»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78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692696"/>
            <a:ext cx="7776863" cy="4822472"/>
          </a:xfrm>
        </p:spPr>
        <p:txBody>
          <a:bodyPr/>
          <a:lstStyle/>
          <a:p>
            <a:pPr marL="0" indent="0" algn="ctr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Пробудить в детях познавательный интерес к родному краю. Формировать нравственные качества личности ребенка, самостоятельность, патриотизм.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Пропаганда здорового образа жизни, привлечение детей к регулярным занятиям физической культуры, популяризация туризма, как важного средства воспитания подрастающего поколения.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•Оздоровительные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обеспечивать охрану жизни и укрепление здоровья детей, всестороннее физическое развитие, повышение двигательной активности и общей физической выносливости.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Воспитательные: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интерес и потребность к систематическим занятиям физическими упражнениями;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систематизировать знания детей об основных нормах и правилах поведения в туристических походах.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Образовательные: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развить у детей воображение, игровые умения, навыки самостоятельного выполнения заданий, и способствовать приросту и укреплению физических качеств;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природных условий родного края на основе исследовательской работы;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помочь детям приобрести умения, которые помогут им участвовать в посильной практической деятельности по охране природы родного края;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466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3" y="764704"/>
            <a:ext cx="7406208" cy="4750464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Осенью 2017 годы учащиеся МКОУ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Мечетская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 прошли маршрут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с.Мечетка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река Битюг – пещеры в меловых горах по правому берегу р. Битюг.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проблемы, которые решаются во время туристических походов по родному краю: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1.? Профилактика плоскостопия.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2.? Улучшение координации движений.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3?. Улучшение функции сердечно – сосудистой и дыхательной системы.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4.? Повышение сопротивляемости инфекционным заболеваниям.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5?. Улучшение эмоционально – психического состояния детей.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6?. Приобщение детей к здоровому образу жизни.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823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97152"/>
            <a:ext cx="7406208" cy="1368152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  «Тропы путешествий и открытий»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31838"/>
            <a:ext cx="7128792" cy="3633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0302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301208"/>
            <a:ext cx="6512511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маршрута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Школа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0688"/>
            <a:ext cx="698477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669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517232"/>
            <a:ext cx="6512511" cy="792088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Переправа через р. Битюг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4" y="692697"/>
            <a:ext cx="4103439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3949898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073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93289" y="5733256"/>
            <a:ext cx="6512511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Через луг к горе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C:\Users\User\Pictures\IMG_115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548680"/>
            <a:ext cx="6552728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80636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661248"/>
            <a:ext cx="6512511" cy="720080"/>
          </a:xfrm>
        </p:spPr>
        <p:txBody>
          <a:bodyPr/>
          <a:lstStyle/>
          <a:p>
            <a:pPr lvl="1" algn="ctr" rtl="0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</a:pPr>
            <a:r>
              <a:rPr lang="ru-RU" dirty="0"/>
              <a:t>Подъем в гору</a:t>
            </a:r>
            <a:r>
              <a:rPr lang="ru-RU" sz="1600" dirty="0"/>
              <a:t/>
            </a:r>
            <a:br>
              <a:rPr lang="ru-RU" sz="1600" dirty="0"/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User\AppData\Local\Microsoft\Windows\Temporary Internet Files\Content.Word\IMG_116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764704"/>
            <a:ext cx="6696744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78503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3289" y="5949280"/>
            <a:ext cx="6512511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это все на горе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14438"/>
            <a:ext cx="3346450" cy="250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1214438"/>
            <a:ext cx="3346450" cy="250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2547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800217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068960"/>
            <a:ext cx="4800217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3647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517232"/>
            <a:ext cx="6512511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Спускаемся к пещерам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4800217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C:\Users\User\Pictures\IMG_117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2816"/>
            <a:ext cx="2606277" cy="347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912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877272"/>
            <a:ext cx="6512511" cy="720080"/>
          </a:xfrm>
        </p:spPr>
        <p:txBody>
          <a:bodyPr/>
          <a:lstStyle/>
          <a:p>
            <a:pPr lvl="1" algn="ctr" rtl="0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</a:pPr>
            <a:r>
              <a:rPr lang="ru-RU" dirty="0"/>
              <a:t>А вот и пещеры</a:t>
            </a:r>
            <a:r>
              <a:rPr lang="ru-RU" sz="1600" dirty="0"/>
              <a:t/>
            </a:r>
            <a:br>
              <a:rPr lang="ru-RU" sz="1600" dirty="0"/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 descr="C:\Users\User\AppData\Local\Microsoft\Windows\Temporary Internet Files\Content.Word\IMG_1183.jpg"/>
          <p:cNvPicPr>
            <a:picLocks noGrp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8693" y="548680"/>
            <a:ext cx="3346450" cy="2045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656" y="548680"/>
            <a:ext cx="3785776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852936"/>
            <a:ext cx="381642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975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589240"/>
            <a:ext cx="6512511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dirty="0">
                <a:effectLst/>
              </a:rPr>
              <a:t>Привал на берегу </a:t>
            </a:r>
            <a:r>
              <a:rPr lang="ru-RU" sz="1600" dirty="0" err="1">
                <a:effectLst/>
              </a:rPr>
              <a:t>р.Битюг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731838"/>
            <a:ext cx="6768751" cy="449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7095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805264"/>
            <a:ext cx="6512511" cy="720080"/>
          </a:xfrm>
        </p:spPr>
        <p:txBody>
          <a:bodyPr/>
          <a:lstStyle/>
          <a:p>
            <a:pPr lvl="1" algn="ctr" rtl="0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</a:pPr>
            <a:r>
              <a:rPr lang="ru-RU" dirty="0"/>
              <a:t>Возвращение </a:t>
            </a:r>
            <a:r>
              <a:rPr lang="ru-RU" dirty="0" smtClean="0"/>
              <a:t>домой</a:t>
            </a:r>
            <a:br>
              <a:rPr lang="ru-RU" dirty="0" smtClean="0"/>
            </a:br>
            <a:r>
              <a:rPr lang="ru-RU" dirty="0" smtClean="0"/>
              <a:t>(и вот какое стихотворение получилось)</a:t>
            </a:r>
            <a:r>
              <a:rPr lang="ru-RU" sz="1600" dirty="0"/>
              <a:t/>
            </a:r>
            <a:br>
              <a:rPr lang="ru-RU" sz="1600" dirty="0"/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User\AppData\Local\Microsoft\Windows\Temporary Internet Files\Content.Word\IMG_1217.jpg"/>
          <p:cNvPicPr>
            <a:picLocks noGrp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92696"/>
            <a:ext cx="7056783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8650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04664"/>
            <a:ext cx="8280920" cy="6120680"/>
          </a:xfrm>
        </p:spPr>
        <p:txBody>
          <a:bodyPr numCol="3"/>
          <a:lstStyle/>
          <a:p>
            <a:pPr marL="0" indent="0" algn="l">
              <a:buNone/>
            </a:pP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Уникальные бывают 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ощущения порой.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Воспоминания одолевают, 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как будто сам не свой.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вот чуток из них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 зиме на ум пришли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вот весь люд затих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все свое место нашли.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Пусть эта история и не про зиму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 должен сказать я о том о красивом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Летом разок мы ходили в пещеру.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Взяв </a:t>
            </a:r>
            <a:r>
              <a:rPr lang="ru-RU" sz="12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тормозок</a:t>
            </a: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поднимались мы к небу.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Чрез поле пошли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 было короче.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Овраги все обошли,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Обошли и все кочки.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Вот мы у обрыва,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Тут речка течет.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с веселым порывом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Плывем на баркасе вперед.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ногах повилика, 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небе жара,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Дань не велика, 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 у подножья, ура!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Идем вверх. Не знал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 орехов там много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Себе немного собрал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дома в дорогу.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самой же ягод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Несчесть</a:t>
            </a: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Вкус и </a:t>
            </a:r>
            <a:r>
              <a:rPr lang="ru-RU" sz="12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кисл</a:t>
            </a: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и сладок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 немного поесть!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 что же такое?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 вниз все уходим?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дает мне покоя 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походе 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Несправедливость.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Погоди-ка мой друг!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Есть новость!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 просто сделали круг!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Пещеры не здесь. 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О, то облегчение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Эмоций та смесь,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 вызвала смятение!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Пошли по дороге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Оказалось, овраги там 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пороги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Сломать можно ноги!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Однако ж дошли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 до них.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Мышей летучих нашли.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Тогда каждый затих,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 не спугнуть это чудо природы.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хотел взглянуть,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 пора  вновь нам в дорогу!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кучею дров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Опустились мы к речке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туристов на островок.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Наелись, попили,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игры играли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Чай кипятили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природою жили.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Пора и домой!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Прибравшись,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Пошел я домой,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горой попрощавшись.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Дорога обратно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Была чуть другой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 было приятно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на сердце покой.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Наконец-то в парке 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Тень я нашел.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все равно очень жарко!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Домой я пошел.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Куча впечатлений,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Много фото на память,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Хорошее настроение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Ни на что нельзя обменять!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Там были мы группой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пещере из мела.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Там не было скуки!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Говорю я вам смело</a:t>
            </a:r>
            <a:r>
              <a:rPr lang="ru-RU" sz="1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1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Попов Максим (МКОУ </a:t>
            </a:r>
            <a:r>
              <a:rPr lang="ru-RU" sz="12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Мечетская</a:t>
            </a: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СОШ)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781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9" y="1484784"/>
            <a:ext cx="7622232" cy="136815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Будьте здоровы!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774699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39</TotalTime>
  <Words>81</Words>
  <Application>Microsoft Office PowerPoint</Application>
  <PresentationFormat>Экран (4:3)</PresentationFormat>
  <Paragraphs>18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Воздушный поток</vt:lpstr>
      <vt:lpstr>  Исследовательский проект «Тропою путешествий и открытий»  Номинация: «Наш досуг – альтернатива нездоровому поведению»     </vt:lpstr>
      <vt:lpstr>Цель: • Пробудить в детях познавательный интерес к родному краю. Формировать нравственные качества личности ребенка, самостоятельность, патриотизм. • Пропаганда здорового образа жизни, привлечение детей к регулярным занятиям физической культуры, популяризация туризма, как важного средства воспитания подрастающего поколения. Задачи: •Оздоровительные: обеспечивать охрану жизни и укрепление здоровья детей, всестороннее физическое развитие, повышение двигательной активности и общей физической выносливости. • Воспитательные: формировать интерес и потребность к систематическим занятиям физическими упражнениями; систематизировать знания детей об основных нормах и правилах поведения в туристических походах. • Образовательные: развить у детей воображение, игровые умения, навыки самостоятельного выполнения заданий, и способствовать приросту и укреплению физических качеств; изучение природных условий родного края на основе исследовательской работы; помочь детям приобрести умения, которые помогут им участвовать в посильной практической деятельности по охране природы родного края; </vt:lpstr>
      <vt:lpstr>Осенью 2017 годы учащиеся МКОУ Мечетская СОШ прошли маршрут с.Мечетка – река Битюг – пещеры в меловых горах по правому берегу р. Битюг. Основными проблемы, которые решаются во время туристических походов по родному краю:  1.? Профилактика плоскостопия.  2.? Улучшение координации движений.  3?. Улучшение функции сердечно – сосудистой и дыхательной системы.  4.? Повышение сопротивляемости инфекционным заболеваниям.  5?. Улучшение эмоционально – психического состояния детей.  6?. Приобщение детей к здоровому образу жизни. </vt:lpstr>
      <vt:lpstr>Схема  «Тропы путешествий и открытий»</vt:lpstr>
      <vt:lpstr>Этапы маршрута 1. Школа </vt:lpstr>
      <vt:lpstr>2. Переправа через р. Битюг</vt:lpstr>
      <vt:lpstr>3. Через луг к горе</vt:lpstr>
      <vt:lpstr>Подъем в гору </vt:lpstr>
      <vt:lpstr>А это все на горе</vt:lpstr>
      <vt:lpstr>Презентация PowerPoint</vt:lpstr>
      <vt:lpstr>Спускаемся к пещерам</vt:lpstr>
      <vt:lpstr>А вот и пещеры </vt:lpstr>
      <vt:lpstr>Привал на берегу р.Битюг</vt:lpstr>
      <vt:lpstr>Возвращение домой (и вот какое стихотворение получилось) </vt:lpstr>
      <vt:lpstr>Уникальные бывают  ощущения порой. Воспоминания одолевают,  и как будто сам не свой. И вот чуток из них К зиме на ум пришли И вот весь люд затих  И все свое место нашли.  Пусть эта история и не про зиму Но должен сказать я о том о красивом Летом разок мы ходили в пещеру. Взяв тормозок поднимались мы к небу. Чрез поле пошли Так было короче. Овраги все обошли, Обошли и все кочки. Вот мы у обрыва, Тут речка течет. И с веселым порывом Плывем на баркасе вперед. В ногах повилика,  На небе жара, Дань не велика,  Мы у подножья, ура! Идем вверх. Не знал Что орехов там много Себе немного собрал Для дома в дорогу. На самой же ягод Несчесть! Вкус и кисл, и сладок Можно немного поесть! Но что же такое? Мы вниз все уходим? Не дает мне покоя  В походе  Несправедливость. Погоди-ка мой друг! Есть новость! Мы просто сделали круг! Пещеры не здесь.  О, то облегчение Эмоций та смесь, Что вызвала смятение!  Пошли по дороге Оказалось, овраги там  и пороги Сломать можно ноги! Однако ж дошли Мы до них. Мышей летучих нашли. Тогда каждый затих, Чтоб не спугнуть это чудо природы. Каждый хотел взглянуть, Но пора  вновь нам в дорогу! С кучею дров Опустились мы к речке Для туристов на островок. Наелись, попили, В игры играли Чай кипятили С природою жили. Пора и домой! Прибравшись, Пошел я домой, С горой попрощавшись. Дорога обратно Была чуть другой Но было приятно И на сердце покой. Наконец-то в парке  Тень я нашел. И все равно очень жарко!  Домой я пошел. Куча впечатлений, Много фото на память, Хорошее настроение  Ни на что нельзя обменять! Там были мы группой В пещере из мела. Там не было скуки! Говорю я вам смело!  Попов Максим (МКОУ Мечетская СОШ)    </vt:lpstr>
      <vt:lpstr>Будьте здоровы!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Исследовательский проект «Тропою путешествий и открытий»  Номинация: «Наш досуг – альтернатива нездоровому поведению»</dc:title>
  <dc:creator>User</dc:creator>
  <cp:lastModifiedBy>User</cp:lastModifiedBy>
  <cp:revision>4</cp:revision>
  <dcterms:created xsi:type="dcterms:W3CDTF">2018-03-20T21:54:11Z</dcterms:created>
  <dcterms:modified xsi:type="dcterms:W3CDTF">2018-03-20T22:33:39Z</dcterms:modified>
</cp:coreProperties>
</file>