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9144000" cy="5143500" type="screen16x9"/>
  <p:notesSz cx="7772400" cy="100584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8" name="PlaceHolder 2"/>
          <p:cNvSpPr>
            <a:spLocks noGrp="1"/>
          </p:cNvSpPr>
          <p:nvPr>
            <p:ph type="subTitle"/>
          </p:nvPr>
        </p:nvSpPr>
        <p:spPr>
          <a:xfrm>
            <a:off x="457200" y="1203480"/>
            <a:ext cx="8229240" cy="298296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20" name="PlaceHolder 2"/>
          <p:cNvSpPr>
            <a:spLocks noGrp="1"/>
          </p:cNvSpPr>
          <p:nvPr>
            <p:ph type="body"/>
          </p:nvPr>
        </p:nvSpPr>
        <p:spPr>
          <a:xfrm>
            <a:off x="457200" y="1203480"/>
            <a:ext cx="822924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22"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23" name="PlaceHolder 3"/>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4"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5" name="PlaceHolder 1"/>
          <p:cNvSpPr>
            <a:spLocks noGrp="1"/>
          </p:cNvSpPr>
          <p:nvPr>
            <p:ph type="subTitle"/>
          </p:nvPr>
        </p:nvSpPr>
        <p:spPr>
          <a:xfrm>
            <a:off x="457200" y="205200"/>
            <a:ext cx="8229240" cy="398124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27"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28" name="PlaceHolder 3"/>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29" name="PlaceHolder 4"/>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31"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32"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33"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35"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36"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37" name="PlaceHolder 4"/>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39" name="PlaceHolder 2"/>
          <p:cNvSpPr>
            <a:spLocks noGrp="1"/>
          </p:cNvSpPr>
          <p:nvPr>
            <p:ph type="body"/>
          </p:nvPr>
        </p:nvSpPr>
        <p:spPr>
          <a:xfrm>
            <a:off x="457200" y="120348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0" name="PlaceHolder 3"/>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42"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3"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4"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5" name="PlaceHolder 5"/>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47" name="PlaceHolder 2"/>
          <p:cNvSpPr>
            <a:spLocks noGrp="1"/>
          </p:cNvSpPr>
          <p:nvPr>
            <p:ph type="body"/>
          </p:nvPr>
        </p:nvSpPr>
        <p:spPr>
          <a:xfrm>
            <a:off x="45720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8" name="PlaceHolder 3"/>
          <p:cNvSpPr>
            <a:spLocks noGrp="1"/>
          </p:cNvSpPr>
          <p:nvPr>
            <p:ph type="body"/>
          </p:nvPr>
        </p:nvSpPr>
        <p:spPr>
          <a:xfrm>
            <a:off x="323964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49" name="PlaceHolder 4"/>
          <p:cNvSpPr>
            <a:spLocks noGrp="1"/>
          </p:cNvSpPr>
          <p:nvPr>
            <p:ph type="body"/>
          </p:nvPr>
        </p:nvSpPr>
        <p:spPr>
          <a:xfrm>
            <a:off x="602208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50" name="PlaceHolder 5"/>
          <p:cNvSpPr>
            <a:spLocks noGrp="1"/>
          </p:cNvSpPr>
          <p:nvPr>
            <p:ph type="body"/>
          </p:nvPr>
        </p:nvSpPr>
        <p:spPr>
          <a:xfrm>
            <a:off x="602208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51" name="PlaceHolder 6"/>
          <p:cNvSpPr>
            <a:spLocks noGrp="1"/>
          </p:cNvSpPr>
          <p:nvPr>
            <p:ph type="body"/>
          </p:nvPr>
        </p:nvSpPr>
        <p:spPr>
          <a:xfrm>
            <a:off x="323964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52" name="PlaceHolder 7"/>
          <p:cNvSpPr>
            <a:spLocks noGrp="1"/>
          </p:cNvSpPr>
          <p:nvPr>
            <p:ph type="body"/>
          </p:nvPr>
        </p:nvSpPr>
        <p:spPr>
          <a:xfrm>
            <a:off x="45720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61" name="PlaceHolder 2"/>
          <p:cNvSpPr>
            <a:spLocks noGrp="1"/>
          </p:cNvSpPr>
          <p:nvPr>
            <p:ph type="subTitle"/>
          </p:nvPr>
        </p:nvSpPr>
        <p:spPr>
          <a:xfrm>
            <a:off x="457200" y="1203480"/>
            <a:ext cx="8229240" cy="298296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63" name="PlaceHolder 2"/>
          <p:cNvSpPr>
            <a:spLocks noGrp="1"/>
          </p:cNvSpPr>
          <p:nvPr>
            <p:ph type="body"/>
          </p:nvPr>
        </p:nvSpPr>
        <p:spPr>
          <a:xfrm>
            <a:off x="457200" y="1203480"/>
            <a:ext cx="822924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65"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66" name="PlaceHolder 3"/>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8" name="PlaceHolder 1"/>
          <p:cNvSpPr>
            <a:spLocks noGrp="1"/>
          </p:cNvSpPr>
          <p:nvPr>
            <p:ph type="subTitle"/>
          </p:nvPr>
        </p:nvSpPr>
        <p:spPr>
          <a:xfrm>
            <a:off x="457200" y="205200"/>
            <a:ext cx="8229240" cy="398124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70"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71" name="PlaceHolder 3"/>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72" name="PlaceHolder 4"/>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74"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75"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76"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78"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79"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80" name="PlaceHolder 4"/>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82" name="PlaceHolder 2"/>
          <p:cNvSpPr>
            <a:spLocks noGrp="1"/>
          </p:cNvSpPr>
          <p:nvPr>
            <p:ph type="body"/>
          </p:nvPr>
        </p:nvSpPr>
        <p:spPr>
          <a:xfrm>
            <a:off x="457200" y="120348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83" name="PlaceHolder 3"/>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85"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86"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87"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88" name="PlaceHolder 5"/>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90" name="PlaceHolder 2"/>
          <p:cNvSpPr>
            <a:spLocks noGrp="1"/>
          </p:cNvSpPr>
          <p:nvPr>
            <p:ph type="body"/>
          </p:nvPr>
        </p:nvSpPr>
        <p:spPr>
          <a:xfrm>
            <a:off x="45720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91" name="PlaceHolder 3"/>
          <p:cNvSpPr>
            <a:spLocks noGrp="1"/>
          </p:cNvSpPr>
          <p:nvPr>
            <p:ph type="body"/>
          </p:nvPr>
        </p:nvSpPr>
        <p:spPr>
          <a:xfrm>
            <a:off x="323964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92" name="PlaceHolder 4"/>
          <p:cNvSpPr>
            <a:spLocks noGrp="1"/>
          </p:cNvSpPr>
          <p:nvPr>
            <p:ph type="body"/>
          </p:nvPr>
        </p:nvSpPr>
        <p:spPr>
          <a:xfrm>
            <a:off x="602208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93" name="PlaceHolder 5"/>
          <p:cNvSpPr>
            <a:spLocks noGrp="1"/>
          </p:cNvSpPr>
          <p:nvPr>
            <p:ph type="body"/>
          </p:nvPr>
        </p:nvSpPr>
        <p:spPr>
          <a:xfrm>
            <a:off x="602208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94" name="PlaceHolder 6"/>
          <p:cNvSpPr>
            <a:spLocks noGrp="1"/>
          </p:cNvSpPr>
          <p:nvPr>
            <p:ph type="body"/>
          </p:nvPr>
        </p:nvSpPr>
        <p:spPr>
          <a:xfrm>
            <a:off x="323964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95" name="PlaceHolder 7"/>
          <p:cNvSpPr>
            <a:spLocks noGrp="1"/>
          </p:cNvSpPr>
          <p:nvPr>
            <p:ph type="body"/>
          </p:nvPr>
        </p:nvSpPr>
        <p:spPr>
          <a:xfrm>
            <a:off x="45720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3"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04" name="PlaceHolder 2"/>
          <p:cNvSpPr>
            <a:spLocks noGrp="1"/>
          </p:cNvSpPr>
          <p:nvPr>
            <p:ph type="subTitle"/>
          </p:nvPr>
        </p:nvSpPr>
        <p:spPr>
          <a:xfrm>
            <a:off x="457200" y="1203480"/>
            <a:ext cx="8229240" cy="298296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06" name="PlaceHolder 2"/>
          <p:cNvSpPr>
            <a:spLocks noGrp="1"/>
          </p:cNvSpPr>
          <p:nvPr>
            <p:ph type="body"/>
          </p:nvPr>
        </p:nvSpPr>
        <p:spPr>
          <a:xfrm>
            <a:off x="457200" y="1203480"/>
            <a:ext cx="822924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08"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09" name="PlaceHolder 3"/>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10"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1" name="PlaceHolder 1"/>
          <p:cNvSpPr>
            <a:spLocks noGrp="1"/>
          </p:cNvSpPr>
          <p:nvPr>
            <p:ph type="subTitle"/>
          </p:nvPr>
        </p:nvSpPr>
        <p:spPr>
          <a:xfrm>
            <a:off x="457200" y="205200"/>
            <a:ext cx="8229240" cy="3981240"/>
          </a:xfrm>
          <a:prstGeom prst="rect">
            <a:avLst/>
          </a:prstGeom>
        </p:spPr>
        <p:txBody>
          <a:bodyPr lIns="0" tIns="0" rIns="0" bIns="0" anchor="ctr"/>
          <a:lstStyle/>
          <a:p>
            <a:pPr algn="ctr"/>
            <a:endParaRPr lang="ru-RU"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13"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14" name="PlaceHolder 3"/>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15" name="PlaceHolder 4"/>
          <p:cNvSpPr>
            <a:spLocks noGrp="1"/>
          </p:cNvSpPr>
          <p:nvPr>
            <p:ph type="body"/>
          </p:nvPr>
        </p:nvSpPr>
        <p:spPr>
          <a:xfrm>
            <a:off x="467424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17" name="PlaceHolder 2"/>
          <p:cNvSpPr>
            <a:spLocks noGrp="1"/>
          </p:cNvSpPr>
          <p:nvPr>
            <p:ph type="body"/>
          </p:nvPr>
        </p:nvSpPr>
        <p:spPr>
          <a:xfrm>
            <a:off x="457200" y="1203480"/>
            <a:ext cx="4015800" cy="298296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18"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19"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21"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22"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23" name="PlaceHolder 4"/>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25" name="PlaceHolder 2"/>
          <p:cNvSpPr>
            <a:spLocks noGrp="1"/>
          </p:cNvSpPr>
          <p:nvPr>
            <p:ph type="body"/>
          </p:nvPr>
        </p:nvSpPr>
        <p:spPr>
          <a:xfrm>
            <a:off x="457200" y="120348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26" name="PlaceHolder 3"/>
          <p:cNvSpPr>
            <a:spLocks noGrp="1"/>
          </p:cNvSpPr>
          <p:nvPr>
            <p:ph type="body"/>
          </p:nvPr>
        </p:nvSpPr>
        <p:spPr>
          <a:xfrm>
            <a:off x="457200" y="2761920"/>
            <a:ext cx="822924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28" name="PlaceHolder 2"/>
          <p:cNvSpPr>
            <a:spLocks noGrp="1"/>
          </p:cNvSpPr>
          <p:nvPr>
            <p:ph type="body"/>
          </p:nvPr>
        </p:nvSpPr>
        <p:spPr>
          <a:xfrm>
            <a:off x="45720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29" name="PlaceHolder 3"/>
          <p:cNvSpPr>
            <a:spLocks noGrp="1"/>
          </p:cNvSpPr>
          <p:nvPr>
            <p:ph type="body"/>
          </p:nvPr>
        </p:nvSpPr>
        <p:spPr>
          <a:xfrm>
            <a:off x="4674240" y="120348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0" name="PlaceHolder 4"/>
          <p:cNvSpPr>
            <a:spLocks noGrp="1"/>
          </p:cNvSpPr>
          <p:nvPr>
            <p:ph type="body"/>
          </p:nvPr>
        </p:nvSpPr>
        <p:spPr>
          <a:xfrm>
            <a:off x="467424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1" name="PlaceHolder 5"/>
          <p:cNvSpPr>
            <a:spLocks noGrp="1"/>
          </p:cNvSpPr>
          <p:nvPr>
            <p:ph type="body"/>
          </p:nvPr>
        </p:nvSpPr>
        <p:spPr>
          <a:xfrm>
            <a:off x="457200" y="2761920"/>
            <a:ext cx="40158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457200" y="205200"/>
            <a:ext cx="8229240" cy="858600"/>
          </a:xfrm>
          <a:prstGeom prst="rect">
            <a:avLst/>
          </a:prstGeom>
        </p:spPr>
        <p:txBody>
          <a:bodyPr lIns="0" tIns="0" rIns="0" bIns="0" anchor="ctr"/>
          <a:lstStyle/>
          <a:p>
            <a:endParaRPr lang="ru-RU" sz="1800" b="0" strike="noStrike" spc="-1">
              <a:solidFill>
                <a:srgbClr val="000000"/>
              </a:solidFill>
              <a:latin typeface="Calibri"/>
            </a:endParaRPr>
          </a:p>
        </p:txBody>
      </p:sp>
      <p:sp>
        <p:nvSpPr>
          <p:cNvPr id="133" name="PlaceHolder 2"/>
          <p:cNvSpPr>
            <a:spLocks noGrp="1"/>
          </p:cNvSpPr>
          <p:nvPr>
            <p:ph type="body"/>
          </p:nvPr>
        </p:nvSpPr>
        <p:spPr>
          <a:xfrm>
            <a:off x="45720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4" name="PlaceHolder 3"/>
          <p:cNvSpPr>
            <a:spLocks noGrp="1"/>
          </p:cNvSpPr>
          <p:nvPr>
            <p:ph type="body"/>
          </p:nvPr>
        </p:nvSpPr>
        <p:spPr>
          <a:xfrm>
            <a:off x="323964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5" name="PlaceHolder 4"/>
          <p:cNvSpPr>
            <a:spLocks noGrp="1"/>
          </p:cNvSpPr>
          <p:nvPr>
            <p:ph type="body"/>
          </p:nvPr>
        </p:nvSpPr>
        <p:spPr>
          <a:xfrm>
            <a:off x="6022080" y="120348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6" name="PlaceHolder 5"/>
          <p:cNvSpPr>
            <a:spLocks noGrp="1"/>
          </p:cNvSpPr>
          <p:nvPr>
            <p:ph type="body"/>
          </p:nvPr>
        </p:nvSpPr>
        <p:spPr>
          <a:xfrm>
            <a:off x="602208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7" name="PlaceHolder 6"/>
          <p:cNvSpPr>
            <a:spLocks noGrp="1"/>
          </p:cNvSpPr>
          <p:nvPr>
            <p:ph type="body"/>
          </p:nvPr>
        </p:nvSpPr>
        <p:spPr>
          <a:xfrm>
            <a:off x="323964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
        <p:nvSpPr>
          <p:cNvPr id="138" name="PlaceHolder 7"/>
          <p:cNvSpPr>
            <a:spLocks noGrp="1"/>
          </p:cNvSpPr>
          <p:nvPr>
            <p:ph type="body"/>
          </p:nvPr>
        </p:nvSpPr>
        <p:spPr>
          <a:xfrm>
            <a:off x="457200" y="2761920"/>
            <a:ext cx="2649600" cy="1422720"/>
          </a:xfrm>
          <a:prstGeom prst="rect">
            <a:avLst/>
          </a:prstGeom>
        </p:spPr>
        <p:txBody>
          <a:bodyPr lIns="0" tIns="0" rIns="0" bIns="0">
            <a:normAutofit/>
          </a:bodyPr>
          <a:lstStyle/>
          <a:p>
            <a:endParaRPr lang="ru-RU" sz="3200" b="0" strike="noStrike" spc="-1">
              <a:solidFill>
                <a:srgbClr val="000000"/>
              </a:solidFill>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image" Target="../media/image8.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20"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1.png"/><Relationship Id="rId5" Type="http://schemas.openxmlformats.org/officeDocument/2006/relationships/slideLayout" Target="../slideLayouts/slideLayout5.xml"/><Relationship Id="rId15" Type="http://schemas.openxmlformats.org/officeDocument/2006/relationships/image" Target="../media/image2.jpeg"/><Relationship Id="rId23" Type="http://schemas.openxmlformats.org/officeDocument/2006/relationships/image" Target="../media/image10.png"/><Relationship Id="rId10" Type="http://schemas.openxmlformats.org/officeDocument/2006/relationships/slideLayout" Target="../slideLayouts/slideLayout10.xml"/><Relationship Id="rId19"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 Id="rId22" Type="http://schemas.openxmlformats.org/officeDocument/2006/relationships/image" Target="../media/image9.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12.png"/><Relationship Id="rId2" Type="http://schemas.openxmlformats.org/officeDocument/2006/relationships/slideLayout" Target="../slideLayouts/slideLayout14.xml"/><Relationship Id="rId16"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 name="Picture 22"/>
          <p:cNvPicPr/>
          <p:nvPr/>
        </p:nvPicPr>
        <p:blipFill>
          <a:blip r:embed="rId14"/>
          <a:stretch/>
        </p:blipFill>
        <p:spPr>
          <a:xfrm>
            <a:off x="0" y="0"/>
            <a:ext cx="9143640" cy="5143320"/>
          </a:xfrm>
          <a:prstGeom prst="rect">
            <a:avLst/>
          </a:prstGeom>
          <a:ln>
            <a:noFill/>
          </a:ln>
        </p:spPr>
      </p:pic>
      <p:pic>
        <p:nvPicPr>
          <p:cNvPr id="18" name="Picture 22"/>
          <p:cNvPicPr/>
          <p:nvPr/>
        </p:nvPicPr>
        <p:blipFill>
          <a:blip r:embed="rId14"/>
          <a:stretch/>
        </p:blipFill>
        <p:spPr>
          <a:xfrm>
            <a:off x="0" y="0"/>
            <a:ext cx="9143640" cy="5143320"/>
          </a:xfrm>
          <a:prstGeom prst="rect">
            <a:avLst/>
          </a:prstGeom>
          <a:ln>
            <a:noFill/>
          </a:ln>
          <a:scene3d>
            <a:camera prst="orthographicFront"/>
            <a:lightRig rig="threePt" dir="t"/>
          </a:scene3d>
          <a:sp3d>
            <a:bevelT w="165100" prst="coolSlant"/>
          </a:sp3d>
        </p:spPr>
      </p:pic>
      <p:pic>
        <p:nvPicPr>
          <p:cNvPr id="2" name="Picture 22"/>
          <p:cNvPicPr/>
          <p:nvPr/>
        </p:nvPicPr>
        <p:blipFill>
          <a:blip r:embed="rId14"/>
          <a:stretch/>
        </p:blipFill>
        <p:spPr>
          <a:xfrm>
            <a:off x="0" y="0"/>
            <a:ext cx="9143640" cy="5143320"/>
          </a:xfrm>
          <a:prstGeom prst="rect">
            <a:avLst/>
          </a:prstGeom>
          <a:ln>
            <a:noFill/>
          </a:ln>
        </p:spPr>
      </p:pic>
      <p:pic>
        <p:nvPicPr>
          <p:cNvPr id="3" name="Picture 2"/>
          <p:cNvPicPr/>
          <p:nvPr/>
        </p:nvPicPr>
        <p:blipFill>
          <a:blip r:embed="rId15">
            <a:lum contrast="10000"/>
          </a:blip>
          <a:srcRect l="6396" r="7583" b="29890"/>
          <a:stretch/>
        </p:blipFill>
        <p:spPr>
          <a:xfrm>
            <a:off x="5868000" y="2787840"/>
            <a:ext cx="3024000" cy="2178360"/>
          </a:xfrm>
          <a:prstGeom prst="rect">
            <a:avLst/>
          </a:prstGeom>
          <a:ln>
            <a:noFill/>
          </a:ln>
          <a:effectLst>
            <a:softEdge rad="635000"/>
          </a:effectLst>
        </p:spPr>
      </p:pic>
      <p:pic>
        <p:nvPicPr>
          <p:cNvPr id="4" name="Picture 26"/>
          <p:cNvPicPr/>
          <p:nvPr/>
        </p:nvPicPr>
        <p:blipFill>
          <a:blip r:embed="rId16"/>
          <a:srcRect t="1652" r="3904" b="8935"/>
          <a:stretch/>
        </p:blipFill>
        <p:spPr>
          <a:xfrm rot="21011400">
            <a:off x="205200" y="2343600"/>
            <a:ext cx="4214520" cy="2081520"/>
          </a:xfrm>
          <a:prstGeom prst="rect">
            <a:avLst/>
          </a:prstGeom>
          <a:ln>
            <a:noFill/>
          </a:ln>
          <a:effectLst>
            <a:softEdge rad="635000"/>
          </a:effectLst>
        </p:spPr>
      </p:pic>
      <p:pic>
        <p:nvPicPr>
          <p:cNvPr id="5" name="Picture 30"/>
          <p:cNvPicPr/>
          <p:nvPr/>
        </p:nvPicPr>
        <p:blipFill>
          <a:blip r:embed="rId17">
            <a:lum contrast="20000"/>
          </a:blip>
          <a:srcRect l="16362" t="15379" r="9999"/>
          <a:stretch/>
        </p:blipFill>
        <p:spPr>
          <a:xfrm rot="1156200">
            <a:off x="1518840" y="2930040"/>
            <a:ext cx="2859120" cy="1747080"/>
          </a:xfrm>
          <a:prstGeom prst="rect">
            <a:avLst/>
          </a:prstGeom>
          <a:ln>
            <a:noFill/>
          </a:ln>
          <a:effectLst>
            <a:softEdge rad="635000"/>
          </a:effectLst>
        </p:spPr>
      </p:pic>
      <p:pic>
        <p:nvPicPr>
          <p:cNvPr id="6" name="Picture 42"/>
          <p:cNvPicPr/>
          <p:nvPr/>
        </p:nvPicPr>
        <p:blipFill>
          <a:blip r:embed="rId18">
            <a:lum contrast="20000"/>
          </a:blip>
          <a:stretch/>
        </p:blipFill>
        <p:spPr>
          <a:xfrm rot="4929000">
            <a:off x="3156840" y="3746880"/>
            <a:ext cx="698040" cy="1613160"/>
          </a:xfrm>
          <a:prstGeom prst="rect">
            <a:avLst/>
          </a:prstGeom>
          <a:ln>
            <a:noFill/>
          </a:ln>
        </p:spPr>
      </p:pic>
      <p:pic>
        <p:nvPicPr>
          <p:cNvPr id="7" name="Picture 42"/>
          <p:cNvPicPr/>
          <p:nvPr/>
        </p:nvPicPr>
        <p:blipFill>
          <a:blip r:embed="rId18">
            <a:lum contrast="20000"/>
          </a:blip>
          <a:stretch/>
        </p:blipFill>
        <p:spPr>
          <a:xfrm rot="6715800">
            <a:off x="2864880" y="3942000"/>
            <a:ext cx="618120" cy="1428480"/>
          </a:xfrm>
          <a:prstGeom prst="rect">
            <a:avLst/>
          </a:prstGeom>
          <a:ln>
            <a:noFill/>
          </a:ln>
        </p:spPr>
      </p:pic>
      <p:pic>
        <p:nvPicPr>
          <p:cNvPr id="8" name="Picture 2"/>
          <p:cNvPicPr/>
          <p:nvPr/>
        </p:nvPicPr>
        <p:blipFill>
          <a:blip r:embed="rId19"/>
          <a:stretch/>
        </p:blipFill>
        <p:spPr>
          <a:xfrm rot="16438200">
            <a:off x="1206000" y="3603240"/>
            <a:ext cx="443880" cy="2573280"/>
          </a:xfrm>
          <a:prstGeom prst="rect">
            <a:avLst/>
          </a:prstGeom>
          <a:ln>
            <a:noFill/>
          </a:ln>
        </p:spPr>
      </p:pic>
      <p:pic>
        <p:nvPicPr>
          <p:cNvPr id="9" name="Picture 6"/>
          <p:cNvPicPr/>
          <p:nvPr/>
        </p:nvPicPr>
        <p:blipFill>
          <a:blip r:embed="rId20">
            <a:lum contrast="10000"/>
          </a:blip>
          <a:srcRect r="-6236"/>
          <a:stretch/>
        </p:blipFill>
        <p:spPr>
          <a:xfrm>
            <a:off x="285840" y="4179240"/>
            <a:ext cx="1434960" cy="696240"/>
          </a:xfrm>
          <a:prstGeom prst="rect">
            <a:avLst/>
          </a:prstGeom>
          <a:ln>
            <a:noFill/>
          </a:ln>
        </p:spPr>
      </p:pic>
      <p:pic>
        <p:nvPicPr>
          <p:cNvPr id="10" name="Picture 6"/>
          <p:cNvPicPr/>
          <p:nvPr/>
        </p:nvPicPr>
        <p:blipFill>
          <a:blip r:embed="rId21">
            <a:lum contrast="10000"/>
          </a:blip>
          <a:stretch/>
        </p:blipFill>
        <p:spPr>
          <a:xfrm>
            <a:off x="1643040" y="4179240"/>
            <a:ext cx="1313640" cy="705960"/>
          </a:xfrm>
          <a:prstGeom prst="rect">
            <a:avLst/>
          </a:prstGeom>
          <a:ln>
            <a:noFill/>
          </a:ln>
        </p:spPr>
      </p:pic>
      <p:pic>
        <p:nvPicPr>
          <p:cNvPr id="11" name="Picture 22"/>
          <p:cNvPicPr/>
          <p:nvPr/>
        </p:nvPicPr>
        <p:blipFill>
          <a:blip r:embed="rId14"/>
          <a:stretch/>
        </p:blipFill>
        <p:spPr>
          <a:xfrm>
            <a:off x="0" y="0"/>
            <a:ext cx="9143640" cy="5143320"/>
          </a:xfrm>
          <a:prstGeom prst="rect">
            <a:avLst/>
          </a:prstGeom>
          <a:ln>
            <a:noFill/>
          </a:ln>
          <a:scene3d>
            <a:camera prst="orthographicFront"/>
            <a:lightRig rig="threePt" dir="t"/>
          </a:scene3d>
          <a:sp3d>
            <a:bevelT w="165100" prst="coolSlant"/>
          </a:sp3d>
        </p:spPr>
      </p:pic>
      <p:pic>
        <p:nvPicPr>
          <p:cNvPr id="12" name="Picture 50"/>
          <p:cNvPicPr/>
          <p:nvPr/>
        </p:nvPicPr>
        <p:blipFill>
          <a:blip r:embed="rId22">
            <a:lum bright="10000"/>
          </a:blip>
          <a:srcRect l="11206" t="8053" r="9044"/>
          <a:stretch/>
        </p:blipFill>
        <p:spPr>
          <a:xfrm>
            <a:off x="179640" y="195480"/>
            <a:ext cx="3312000" cy="2232000"/>
          </a:xfrm>
          <a:prstGeom prst="rect">
            <a:avLst/>
          </a:prstGeom>
          <a:ln>
            <a:noFill/>
          </a:ln>
          <a:effectLst>
            <a:softEdge rad="635000"/>
          </a:effectLst>
        </p:spPr>
      </p:pic>
      <p:pic>
        <p:nvPicPr>
          <p:cNvPr id="13" name="Picture 4"/>
          <p:cNvPicPr/>
          <p:nvPr/>
        </p:nvPicPr>
        <p:blipFill>
          <a:blip r:embed="rId23"/>
          <a:stretch/>
        </p:blipFill>
        <p:spPr>
          <a:xfrm>
            <a:off x="7020360" y="3003840"/>
            <a:ext cx="906480" cy="1158840"/>
          </a:xfrm>
          <a:prstGeom prst="rect">
            <a:avLst/>
          </a:prstGeom>
          <a:ln>
            <a:noFill/>
          </a:ln>
        </p:spPr>
      </p:pic>
      <p:pic>
        <p:nvPicPr>
          <p:cNvPr id="14" name="Picture 16"/>
          <p:cNvPicPr/>
          <p:nvPr/>
        </p:nvPicPr>
        <p:blipFill>
          <a:blip r:embed="rId24">
            <a:lum contrast="20000"/>
          </a:blip>
          <a:srcRect l="5271" t="19316" r="3948" b="20009"/>
          <a:stretch/>
        </p:blipFill>
        <p:spPr>
          <a:xfrm>
            <a:off x="6732360" y="4443840"/>
            <a:ext cx="1580400" cy="503640"/>
          </a:xfrm>
          <a:prstGeom prst="rect">
            <a:avLst/>
          </a:prstGeom>
          <a:ln>
            <a:noFill/>
          </a:ln>
        </p:spPr>
      </p:pic>
      <p:sp>
        <p:nvSpPr>
          <p:cNvPr id="15" name="PlaceHolder 1"/>
          <p:cNvSpPr>
            <a:spLocks noGrp="1"/>
          </p:cNvSpPr>
          <p:nvPr>
            <p:ph type="title"/>
          </p:nvPr>
        </p:nvSpPr>
        <p:spPr>
          <a:xfrm>
            <a:off x="457200" y="205200"/>
            <a:ext cx="8229240" cy="858600"/>
          </a:xfrm>
          <a:prstGeom prst="rect">
            <a:avLst/>
          </a:prstGeom>
        </p:spPr>
        <p:txBody>
          <a:bodyPr lIns="0" tIns="0" rIns="0" bIns="0" anchor="ctr"/>
          <a:lstStyle/>
          <a:p>
            <a:r>
              <a:rPr lang="ru-RU" sz="1800" b="0" strike="noStrike" spc="-1">
                <a:solidFill>
                  <a:srgbClr val="000000"/>
                </a:solidFill>
                <a:latin typeface="Calibri"/>
              </a:rPr>
              <a:t>Для правки текста заголовка щёлкните мышью</a:t>
            </a:r>
          </a:p>
        </p:txBody>
      </p:sp>
      <p:sp>
        <p:nvSpPr>
          <p:cNvPr id="16" name="PlaceHolder 2"/>
          <p:cNvSpPr>
            <a:spLocks noGrp="1"/>
          </p:cNvSpPr>
          <p:nvPr>
            <p:ph type="body"/>
          </p:nvPr>
        </p:nvSpPr>
        <p:spPr>
          <a:xfrm>
            <a:off x="457200" y="1203480"/>
            <a:ext cx="8229240" cy="298296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solidFill>
                  <a:srgbClr val="000000"/>
                </a:solidFill>
                <a:latin typeface="Calibri"/>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000000"/>
                </a:solidFill>
                <a:latin typeface="Calibri"/>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000000"/>
                </a:solidFill>
                <a:latin typeface="Calibri"/>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000000"/>
                </a:solidFill>
                <a:latin typeface="Calibri"/>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000000"/>
                </a:solidFill>
                <a:latin typeface="Calibri"/>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000000"/>
                </a:solidFill>
                <a:latin typeface="Calibri"/>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000000"/>
                </a:solidFill>
                <a:latin typeface="Calibri"/>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3" name="Picture 22"/>
          <p:cNvPicPr/>
          <p:nvPr/>
        </p:nvPicPr>
        <p:blipFill>
          <a:blip r:embed="rId14"/>
          <a:stretch/>
        </p:blipFill>
        <p:spPr>
          <a:xfrm>
            <a:off x="0" y="0"/>
            <a:ext cx="9143640" cy="5143320"/>
          </a:xfrm>
          <a:prstGeom prst="rect">
            <a:avLst/>
          </a:prstGeom>
          <a:ln>
            <a:noFill/>
          </a:ln>
        </p:spPr>
      </p:pic>
      <p:pic>
        <p:nvPicPr>
          <p:cNvPr id="54" name="Picture 22"/>
          <p:cNvPicPr/>
          <p:nvPr/>
        </p:nvPicPr>
        <p:blipFill>
          <a:blip r:embed="rId14"/>
          <a:stretch/>
        </p:blipFill>
        <p:spPr>
          <a:xfrm>
            <a:off x="0" y="0"/>
            <a:ext cx="9143640" cy="5143320"/>
          </a:xfrm>
          <a:prstGeom prst="rect">
            <a:avLst/>
          </a:prstGeom>
          <a:ln>
            <a:noFill/>
          </a:ln>
          <a:scene3d>
            <a:camera prst="orthographicFront"/>
            <a:lightRig rig="threePt" dir="t"/>
          </a:scene3d>
          <a:sp3d>
            <a:bevelT w="165100" prst="coolSlant"/>
          </a:sp3d>
        </p:spPr>
      </p:pic>
      <p:pic>
        <p:nvPicPr>
          <p:cNvPr id="55" name="Picture 2"/>
          <p:cNvPicPr/>
          <p:nvPr/>
        </p:nvPicPr>
        <p:blipFill>
          <a:blip r:embed="rId15">
            <a:lum contrast="10000"/>
          </a:blip>
          <a:srcRect r="1724" b="12071"/>
          <a:stretch/>
        </p:blipFill>
        <p:spPr>
          <a:xfrm>
            <a:off x="5715000" y="3632040"/>
            <a:ext cx="3428640" cy="1725480"/>
          </a:xfrm>
          <a:prstGeom prst="rect">
            <a:avLst/>
          </a:prstGeom>
          <a:ln>
            <a:noFill/>
          </a:ln>
          <a:effectLst>
            <a:softEdge rad="635000"/>
          </a:effectLst>
        </p:spPr>
      </p:pic>
      <p:pic>
        <p:nvPicPr>
          <p:cNvPr id="56" name="Picture 4"/>
          <p:cNvPicPr/>
          <p:nvPr/>
        </p:nvPicPr>
        <p:blipFill>
          <a:blip r:embed="rId16"/>
          <a:stretch/>
        </p:blipFill>
        <p:spPr>
          <a:xfrm>
            <a:off x="7000920" y="3161160"/>
            <a:ext cx="999720" cy="1339200"/>
          </a:xfrm>
          <a:prstGeom prst="rect">
            <a:avLst/>
          </a:prstGeom>
          <a:ln>
            <a:noFill/>
          </a:ln>
        </p:spPr>
      </p:pic>
      <p:pic>
        <p:nvPicPr>
          <p:cNvPr id="57" name="Picture 16"/>
          <p:cNvPicPr/>
          <p:nvPr/>
        </p:nvPicPr>
        <p:blipFill>
          <a:blip r:embed="rId17">
            <a:lum contrast="20000"/>
          </a:blip>
          <a:srcRect l="5259" t="19301" r="3957" b="20010"/>
          <a:stretch/>
        </p:blipFill>
        <p:spPr>
          <a:xfrm>
            <a:off x="6876360" y="4587840"/>
            <a:ext cx="1354680" cy="431640"/>
          </a:xfrm>
          <a:prstGeom prst="rect">
            <a:avLst/>
          </a:prstGeom>
          <a:ln>
            <a:noFill/>
          </a:ln>
        </p:spPr>
      </p:pic>
      <p:sp>
        <p:nvSpPr>
          <p:cNvPr id="58" name="PlaceHolder 1"/>
          <p:cNvSpPr>
            <a:spLocks noGrp="1"/>
          </p:cNvSpPr>
          <p:nvPr>
            <p:ph type="title"/>
          </p:nvPr>
        </p:nvSpPr>
        <p:spPr>
          <a:xfrm>
            <a:off x="457200" y="205200"/>
            <a:ext cx="8229240" cy="858600"/>
          </a:xfrm>
          <a:prstGeom prst="rect">
            <a:avLst/>
          </a:prstGeom>
        </p:spPr>
        <p:txBody>
          <a:bodyPr lIns="0" tIns="0" rIns="0" bIns="0" anchor="ctr"/>
          <a:lstStyle/>
          <a:p>
            <a:r>
              <a:rPr lang="ru-RU" sz="1800" b="0" strike="noStrike" spc="-1">
                <a:solidFill>
                  <a:srgbClr val="000000"/>
                </a:solidFill>
                <a:latin typeface="Calibri"/>
              </a:rPr>
              <a:t>Для правки текста заголовка щёлкните мышью</a:t>
            </a:r>
          </a:p>
        </p:txBody>
      </p:sp>
      <p:sp>
        <p:nvSpPr>
          <p:cNvPr id="59" name="PlaceHolder 2"/>
          <p:cNvSpPr>
            <a:spLocks noGrp="1"/>
          </p:cNvSpPr>
          <p:nvPr>
            <p:ph type="body"/>
          </p:nvPr>
        </p:nvSpPr>
        <p:spPr>
          <a:xfrm>
            <a:off x="457200" y="1203480"/>
            <a:ext cx="8229240" cy="298296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solidFill>
                  <a:srgbClr val="000000"/>
                </a:solidFill>
                <a:latin typeface="Calibri"/>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000000"/>
                </a:solidFill>
                <a:latin typeface="Calibri"/>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000000"/>
                </a:solidFill>
                <a:latin typeface="Calibri"/>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000000"/>
                </a:solidFill>
                <a:latin typeface="Calibri"/>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000000"/>
                </a:solidFill>
                <a:latin typeface="Calibri"/>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000000"/>
                </a:solidFill>
                <a:latin typeface="Calibri"/>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000000"/>
                </a:solidFill>
                <a:latin typeface="Calibri"/>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6" name="Picture 22"/>
          <p:cNvPicPr/>
          <p:nvPr/>
        </p:nvPicPr>
        <p:blipFill>
          <a:blip r:embed="rId14"/>
          <a:stretch/>
        </p:blipFill>
        <p:spPr>
          <a:xfrm>
            <a:off x="0" y="0"/>
            <a:ext cx="9143640" cy="5143320"/>
          </a:xfrm>
          <a:prstGeom prst="rect">
            <a:avLst/>
          </a:prstGeom>
          <a:ln>
            <a:noFill/>
          </a:ln>
        </p:spPr>
      </p:pic>
      <p:pic>
        <p:nvPicPr>
          <p:cNvPr id="97" name="Picture 22"/>
          <p:cNvPicPr/>
          <p:nvPr/>
        </p:nvPicPr>
        <p:blipFill>
          <a:blip r:embed="rId14"/>
          <a:stretch/>
        </p:blipFill>
        <p:spPr>
          <a:xfrm>
            <a:off x="0" y="0"/>
            <a:ext cx="9143640" cy="5143320"/>
          </a:xfrm>
          <a:prstGeom prst="rect">
            <a:avLst/>
          </a:prstGeom>
          <a:ln>
            <a:noFill/>
          </a:ln>
          <a:scene3d>
            <a:camera prst="orthographicFront"/>
            <a:lightRig rig="threePt" dir="t"/>
          </a:scene3d>
          <a:sp3d>
            <a:bevelT w="165100" prst="coolSlant"/>
          </a:sp3d>
        </p:spPr>
      </p:pic>
      <p:sp>
        <p:nvSpPr>
          <p:cNvPr id="98" name="PlaceHolder 1"/>
          <p:cNvSpPr>
            <a:spLocks noGrp="1"/>
          </p:cNvSpPr>
          <p:nvPr>
            <p:ph type="dt"/>
          </p:nvPr>
        </p:nvSpPr>
        <p:spPr>
          <a:xfrm>
            <a:off x="457200" y="4767120"/>
            <a:ext cx="2133360" cy="273600"/>
          </a:xfrm>
          <a:prstGeom prst="rect">
            <a:avLst/>
          </a:prstGeom>
        </p:spPr>
        <p:txBody>
          <a:bodyPr lIns="90000" tIns="45000" rIns="90000" bIns="45000"/>
          <a:lstStyle/>
          <a:p>
            <a:pPr>
              <a:lnSpc>
                <a:spcPct val="100000"/>
              </a:lnSpc>
            </a:pPr>
            <a:fld id="{56A91D2C-032D-4D55-8417-A7E86880CB53}" type="datetime">
              <a:rPr lang="ru-RU" sz="1800" b="0" strike="noStrike" spc="-1">
                <a:solidFill>
                  <a:srgbClr val="000000"/>
                </a:solidFill>
                <a:latin typeface="Calibri"/>
              </a:rPr>
              <a:t>03.01.2019</a:t>
            </a:fld>
            <a:endParaRPr lang="ru-RU" sz="1800" b="0" strike="noStrike" spc="-1">
              <a:latin typeface="Times New Roman"/>
            </a:endParaRPr>
          </a:p>
        </p:txBody>
      </p:sp>
      <p:sp>
        <p:nvSpPr>
          <p:cNvPr id="99" name="PlaceHolder 2"/>
          <p:cNvSpPr>
            <a:spLocks noGrp="1"/>
          </p:cNvSpPr>
          <p:nvPr>
            <p:ph type="ftr"/>
          </p:nvPr>
        </p:nvSpPr>
        <p:spPr>
          <a:xfrm>
            <a:off x="3124080" y="4767120"/>
            <a:ext cx="2895120" cy="273600"/>
          </a:xfrm>
          <a:prstGeom prst="rect">
            <a:avLst/>
          </a:prstGeom>
        </p:spPr>
        <p:txBody>
          <a:bodyPr lIns="90000" tIns="45000" rIns="90000" bIns="45000"/>
          <a:lstStyle/>
          <a:p>
            <a:endParaRPr lang="ru-RU" sz="2400" b="0" strike="noStrike" spc="-1">
              <a:latin typeface="Times New Roman"/>
            </a:endParaRPr>
          </a:p>
        </p:txBody>
      </p:sp>
      <p:sp>
        <p:nvSpPr>
          <p:cNvPr id="100" name="PlaceHolder 3"/>
          <p:cNvSpPr>
            <a:spLocks noGrp="1"/>
          </p:cNvSpPr>
          <p:nvPr>
            <p:ph type="sldNum"/>
          </p:nvPr>
        </p:nvSpPr>
        <p:spPr>
          <a:xfrm>
            <a:off x="6553080" y="4767120"/>
            <a:ext cx="2133360" cy="273600"/>
          </a:xfrm>
          <a:prstGeom prst="rect">
            <a:avLst/>
          </a:prstGeom>
        </p:spPr>
        <p:txBody>
          <a:bodyPr lIns="90000" tIns="45000" rIns="90000" bIns="45000"/>
          <a:lstStyle/>
          <a:p>
            <a:pPr>
              <a:lnSpc>
                <a:spcPct val="100000"/>
              </a:lnSpc>
            </a:pPr>
            <a:fld id="{1F190E9E-5B2E-4EE3-990D-6BA6C737E0D1}" type="slidenum">
              <a:rPr lang="ru-RU" sz="1800" b="0" strike="noStrike" spc="-1">
                <a:solidFill>
                  <a:srgbClr val="000000"/>
                </a:solidFill>
                <a:latin typeface="Calibri"/>
              </a:rPr>
              <a:t>‹#›</a:t>
            </a:fld>
            <a:endParaRPr lang="ru-RU" sz="1800" b="0" strike="noStrike" spc="-1">
              <a:latin typeface="Times New Roman"/>
            </a:endParaRPr>
          </a:p>
        </p:txBody>
      </p:sp>
      <p:sp>
        <p:nvSpPr>
          <p:cNvPr id="101" name="PlaceHolder 4"/>
          <p:cNvSpPr>
            <a:spLocks noGrp="1"/>
          </p:cNvSpPr>
          <p:nvPr>
            <p:ph type="title"/>
          </p:nvPr>
        </p:nvSpPr>
        <p:spPr>
          <a:xfrm>
            <a:off x="457200" y="205200"/>
            <a:ext cx="8229240" cy="858600"/>
          </a:xfrm>
          <a:prstGeom prst="rect">
            <a:avLst/>
          </a:prstGeom>
        </p:spPr>
        <p:txBody>
          <a:bodyPr lIns="0" tIns="0" rIns="0" bIns="0" anchor="ctr"/>
          <a:lstStyle/>
          <a:p>
            <a:r>
              <a:rPr lang="ru-RU" sz="1800" b="0" strike="noStrike" spc="-1">
                <a:solidFill>
                  <a:srgbClr val="000000"/>
                </a:solidFill>
                <a:latin typeface="Calibri"/>
              </a:rPr>
              <a:t>Для правки текста заголовка щёлкните мышью</a:t>
            </a:r>
          </a:p>
        </p:txBody>
      </p:sp>
      <p:sp>
        <p:nvSpPr>
          <p:cNvPr id="102" name="PlaceHolder 5"/>
          <p:cNvSpPr>
            <a:spLocks noGrp="1"/>
          </p:cNvSpPr>
          <p:nvPr>
            <p:ph type="body"/>
          </p:nvPr>
        </p:nvSpPr>
        <p:spPr>
          <a:xfrm>
            <a:off x="457200" y="1203480"/>
            <a:ext cx="8229240" cy="298296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solidFill>
                  <a:srgbClr val="000000"/>
                </a:solidFill>
                <a:latin typeface="Calibri"/>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000000"/>
                </a:solidFill>
                <a:latin typeface="Calibri"/>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000000"/>
                </a:solidFill>
                <a:latin typeface="Calibri"/>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000000"/>
                </a:solidFill>
                <a:latin typeface="Calibri"/>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000000"/>
                </a:solidFill>
                <a:latin typeface="Calibri"/>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000000"/>
                </a:solidFill>
                <a:latin typeface="Calibri"/>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000000"/>
                </a:solidFill>
                <a:latin typeface="Calibri"/>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3" Type="http://schemas.openxmlformats.org/officeDocument/2006/relationships/image" Target="../media/image14.jpeg"/><Relationship Id="rId7" Type="http://schemas.openxmlformats.org/officeDocument/2006/relationships/image" Target="../media/image18.jpeg"/><Relationship Id="rId12" Type="http://schemas.openxmlformats.org/officeDocument/2006/relationships/image" Target="../media/image23.jpeg"/><Relationship Id="rId2" Type="http://schemas.openxmlformats.org/officeDocument/2006/relationships/image" Target="../media/image13.jpeg"/><Relationship Id="rId1" Type="http://schemas.openxmlformats.org/officeDocument/2006/relationships/slideLayout" Target="../slideLayouts/slideLayout25.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jpe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8.jpe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9.jpe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0.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1.jpe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2.jpe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3.jpe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jpeg"/><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5.jpe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6.jpe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7.jpe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hyperlink" Target="https://cdn.fishki.net/upload/post/201405/19/1270197/9dcc50d9fd875052f7d72540a8a9d510.jpg" TargetMode="External"/><Relationship Id="rId13" Type="http://schemas.openxmlformats.org/officeDocument/2006/relationships/hyperlink" Target="https://cdn.fishki.net/upload/post/201405/19/1270197/595b6eb5dad5f80f3b42485c760c25ca.jpg" TargetMode="External"/><Relationship Id="rId3" Type="http://schemas.openxmlformats.org/officeDocument/2006/relationships/hyperlink" Target="https://cdn.fishki.net/upload/post/201405/19/1270197/5259c799fdc6f82c26ebec710f1754ff.jpg" TargetMode="External"/><Relationship Id="rId7" Type="http://schemas.openxmlformats.org/officeDocument/2006/relationships/hyperlink" Target="https://cdn.fishki.net/upload/post/201405/19/1270197/756d081555d38e3029e43bf7c42eb237.jpg" TargetMode="External"/><Relationship Id="rId12" Type="http://schemas.openxmlformats.org/officeDocument/2006/relationships/hyperlink" Target="https://cdn.fishki.net/upload/post/201405/19/1270197/bfe9b5b3e16b69929fc966688b2812ad.jpg" TargetMode="External"/><Relationship Id="rId2" Type="http://schemas.openxmlformats.org/officeDocument/2006/relationships/hyperlink" Target="https://fishki.net/1270197-pionery---geroi-velikoj-otechestvennoj-vojny.html" TargetMode="External"/><Relationship Id="rId1" Type="http://schemas.openxmlformats.org/officeDocument/2006/relationships/slideLayout" Target="../slideLayouts/slideLayout25.xml"/><Relationship Id="rId6" Type="http://schemas.openxmlformats.org/officeDocument/2006/relationships/hyperlink" Target="https://cdn.fishki.net/upload/post/201405/19/1270197/3aa77436750c96a77a30381c63f4238c.jpg" TargetMode="External"/><Relationship Id="rId11" Type="http://schemas.openxmlformats.org/officeDocument/2006/relationships/hyperlink" Target="https://cdn.fishki.net/upload/post/201405/19/1270197/e3ce9318e20d567b871b2d1a35d258dd.jpg" TargetMode="External"/><Relationship Id="rId5" Type="http://schemas.openxmlformats.org/officeDocument/2006/relationships/hyperlink" Target="https://cdn.fishki.net/upload/post/201405/19/1270197/ea100d9d41d975ab3224bf84e03df88b.jpg" TargetMode="External"/><Relationship Id="rId10" Type="http://schemas.openxmlformats.org/officeDocument/2006/relationships/hyperlink" Target="https://cdn.fishki.net/upload/post/201405/19/1270197/f66493b1242f9edf5063236a80e46c89.jpg" TargetMode="External"/><Relationship Id="rId4" Type="http://schemas.openxmlformats.org/officeDocument/2006/relationships/hyperlink" Target="https://cdn.fishki.net/upload/post/201405/19/1270197/cb5185e43d1c5eff695d759be179b02c.jpg" TargetMode="External"/><Relationship Id="rId9" Type="http://schemas.openxmlformats.org/officeDocument/2006/relationships/hyperlink" Target="https://cdn.fishki.net/upload/post/201405/19/1270197/1b528a49491abad6cf6e0d81b0fcc6e6.jpg" TargetMode="External"/><Relationship Id="rId14" Type="http://schemas.openxmlformats.org/officeDocument/2006/relationships/hyperlink" Target="https://cdn.fishki.net/upload/post/201405/19/1270197/portnovazina.jpg"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proxy11.media.online.ua/uol/r2-3d859b803f/525d73deaad23.jpg" TargetMode="External"/><Relationship Id="rId3" Type="http://schemas.openxmlformats.org/officeDocument/2006/relationships/hyperlink" Target="http://www.edu.cap.ru/home/10985/pic/1941-1945.jpg" TargetMode="External"/><Relationship Id="rId7" Type="http://schemas.openxmlformats.org/officeDocument/2006/relationships/hyperlink" Target="http://s46.radikal.ru/i111/0905/48/d07145f6649a.jpg" TargetMode="External"/><Relationship Id="rId2" Type="http://schemas.openxmlformats.org/officeDocument/2006/relationships/hyperlink" Target="http://www.prague-express.cz/images/stories/2013/spravka/spravka_16.jpg" TargetMode="External"/><Relationship Id="rId1" Type="http://schemas.openxmlformats.org/officeDocument/2006/relationships/slideLayout" Target="../slideLayouts/slideLayout25.xml"/><Relationship Id="rId6" Type="http://schemas.openxmlformats.org/officeDocument/2006/relationships/hyperlink" Target="http://oboudnoda.org/papka7/veteran.jpg" TargetMode="External"/><Relationship Id="rId11" Type="http://schemas.openxmlformats.org/officeDocument/2006/relationships/hyperlink" Target="http://topwar.ru/uploads/images/2013/611/wtkq782.jpg" TargetMode="External"/><Relationship Id="rId5" Type="http://schemas.openxmlformats.org/officeDocument/2006/relationships/hyperlink" Target="http://s.66.ru/photos/1/70/2/52a4a3ce90f72_normal.jpg" TargetMode="External"/><Relationship Id="rId10" Type="http://schemas.openxmlformats.org/officeDocument/2006/relationships/hyperlink" Target="http://img0.liveinternet.ru/images/attach/c/3/75/478/75478452_540c54fb205deedab254d1b34ad011ae__kopiya.gif" TargetMode="External"/><Relationship Id="rId4" Type="http://schemas.openxmlformats.org/officeDocument/2006/relationships/hyperlink" Target="http://dn.ykt2.ru/dnevniki/data/users/4/4032/e18cd4.jpg" TargetMode="External"/><Relationship Id="rId9" Type="http://schemas.openxmlformats.org/officeDocument/2006/relationships/hyperlink" Target="http://usiter.com/uploads/20101010/stukaturka_tekstury_3300.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3996000" y="1483560"/>
            <a:ext cx="4000320" cy="2528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4000" b="1" strike="noStrike" spc="-1" dirty="0">
                <a:solidFill>
                  <a:srgbClr val="FF0000"/>
                </a:solidFill>
                <a:latin typeface="Times New Roman"/>
              </a:rPr>
              <a:t> Юные герои Великой Отечественной </a:t>
            </a:r>
            <a:r>
              <a:rPr lang="ru-RU" sz="4000" b="1" strike="noStrike" spc="-1" dirty="0" smtClean="0">
                <a:solidFill>
                  <a:srgbClr val="FF0000"/>
                </a:solidFill>
                <a:latin typeface="Times New Roman"/>
              </a:rPr>
              <a:t>войны</a:t>
            </a:r>
          </a:p>
          <a:p>
            <a:pPr algn="r">
              <a:lnSpc>
                <a:spcPct val="100000"/>
              </a:lnSpc>
            </a:pPr>
            <a:r>
              <a:rPr lang="ru-RU" sz="1400" b="1" spc="-1" dirty="0" err="1" smtClean="0">
                <a:solidFill>
                  <a:schemeClr val="accent2"/>
                </a:solidFill>
                <a:latin typeface="Times New Roman"/>
              </a:rPr>
              <a:t>Ионова</a:t>
            </a:r>
            <a:r>
              <a:rPr lang="ru-RU" sz="1400" b="1" spc="-1" dirty="0" smtClean="0">
                <a:solidFill>
                  <a:schemeClr val="accent2"/>
                </a:solidFill>
                <a:latin typeface="Times New Roman"/>
              </a:rPr>
              <a:t> Наталья Викторовна</a:t>
            </a:r>
          </a:p>
          <a:p>
            <a:pPr algn="r">
              <a:lnSpc>
                <a:spcPct val="100000"/>
              </a:lnSpc>
            </a:pPr>
            <a:r>
              <a:rPr lang="ru-RU" sz="1400" b="1" strike="noStrike" spc="-1" dirty="0" smtClean="0">
                <a:solidFill>
                  <a:schemeClr val="accent2"/>
                </a:solidFill>
                <a:latin typeface="Times New Roman"/>
              </a:rPr>
              <a:t>Учитель начальных классов</a:t>
            </a:r>
          </a:p>
          <a:p>
            <a:pPr algn="ctr">
              <a:lnSpc>
                <a:spcPct val="100000"/>
              </a:lnSpc>
            </a:pPr>
            <a:endParaRPr lang="ru-RU" sz="1200" b="0" strike="noStrike" spc="-1" dirty="0">
              <a:latin typeface="Arial"/>
            </a:endParaRPr>
          </a:p>
        </p:txBody>
      </p:sp>
      <p:sp>
        <p:nvSpPr>
          <p:cNvPr id="140" name="CustomShape 2"/>
          <p:cNvSpPr/>
          <p:nvPr/>
        </p:nvSpPr>
        <p:spPr>
          <a:xfrm>
            <a:off x="3996000" y="4033571"/>
            <a:ext cx="2736000" cy="257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ru-RU" sz="1100" b="1" strike="noStrike" spc="-1" smtClean="0">
                <a:solidFill>
                  <a:srgbClr val="4A452A"/>
                </a:solidFill>
                <a:latin typeface="Monotype Corsiva"/>
              </a:rPr>
              <a:t> </a:t>
            </a:r>
            <a:endParaRPr lang="ru-RU" sz="1100" b="0" strike="noStrike" spc="-1">
              <a:latin typeface="Arial"/>
            </a:endParaRPr>
          </a:p>
        </p:txBody>
      </p:sp>
      <p:sp>
        <p:nvSpPr>
          <p:cNvPr id="141" name="CustomShape 3"/>
          <p:cNvSpPr/>
          <p:nvPr/>
        </p:nvSpPr>
        <p:spPr>
          <a:xfrm>
            <a:off x="1381991" y="195480"/>
            <a:ext cx="7491845" cy="576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800" b="0" strike="noStrike" spc="-1" dirty="0" smtClean="0">
                <a:solidFill>
                  <a:srgbClr val="FF0000"/>
                </a:solidFill>
                <a:latin typeface="Arial"/>
              </a:rPr>
              <a:t>НИКТО НЕ ЗАБЫТ и НИЧТО НЕ ЗАБЫТО</a:t>
            </a:r>
            <a:r>
              <a:rPr lang="ru-RU" sz="1600" b="0" strike="noStrike" spc="-1" dirty="0" smtClean="0">
                <a:solidFill>
                  <a:srgbClr val="FF0000"/>
                </a:solidFill>
                <a:latin typeface="Arial"/>
              </a:rPr>
              <a:t>…</a:t>
            </a:r>
            <a:endParaRPr lang="ru-RU" sz="1600" b="0" strike="noStrike" spc="-1" dirty="0">
              <a:solidFill>
                <a:srgbClr val="FF0000"/>
              </a:solidFill>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CustomShape 1"/>
          <p:cNvSpPr/>
          <p:nvPr/>
        </p:nvSpPr>
        <p:spPr>
          <a:xfrm>
            <a:off x="755640" y="-707760"/>
            <a:ext cx="5544360" cy="5942880"/>
          </a:xfrm>
          <a:prstGeom prst="rect">
            <a:avLst/>
          </a:prstGeom>
          <a:noFill/>
          <a:ln w="9360">
            <a:noFill/>
          </a:ln>
        </p:spPr>
        <p:style>
          <a:lnRef idx="0">
            <a:scrgbClr r="0" g="0" b="0"/>
          </a:lnRef>
          <a:fillRef idx="0">
            <a:scrgbClr r="0" g="0" b="0"/>
          </a:fillRef>
          <a:effectRef idx="0">
            <a:scrgbClr r="0" g="0" b="0"/>
          </a:effectRef>
          <a:fontRef idx="minor"/>
        </p:style>
        <p:txBody>
          <a:bodyPr anchor="ctr"/>
          <a:lstStyle/>
          <a:p>
            <a:pPr>
              <a:lnSpc>
                <a:spcPct val="100000"/>
              </a:lnSpc>
            </a:pPr>
            <a:r>
              <a:rPr lang="ru-RU" sz="2400" b="1" strike="noStrike" spc="-1">
                <a:solidFill>
                  <a:srgbClr val="002060"/>
                </a:solidFill>
                <a:latin typeface="Calibri"/>
                <a:ea typeface="Times New Roman"/>
              </a:rPr>
              <a:t>В далекий год, простясь с учителями,</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Длину дорог, измерив фронтовых,</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Они держали главный свой экзамен</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И в танковых боях, и в штыковых.</a:t>
            </a:r>
            <a:endParaRPr lang="ru-RU" sz="2400" b="0" strike="noStrike" spc="-1">
              <a:latin typeface="Arial"/>
            </a:endParaRPr>
          </a:p>
          <a:p>
            <a:pPr>
              <a:lnSpc>
                <a:spcPct val="100000"/>
              </a:lnSpc>
            </a:pP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Веселые, отважные, простые</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В свой звездный час не дрогнули они.</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И  памятью о них по всей России</a:t>
            </a:r>
            <a:endParaRPr lang="ru-RU" sz="2400" b="0" strike="noStrike" spc="-1">
              <a:latin typeface="Arial"/>
            </a:endParaRPr>
          </a:p>
          <a:p>
            <a:pPr>
              <a:lnSpc>
                <a:spcPct val="100000"/>
              </a:lnSpc>
            </a:pPr>
            <a:r>
              <a:rPr lang="ru-RU" sz="2400" b="1" strike="noStrike" spc="-1">
                <a:solidFill>
                  <a:srgbClr val="002060"/>
                </a:solidFill>
                <a:latin typeface="Calibri"/>
                <a:ea typeface="Times New Roman"/>
              </a:rPr>
              <a:t>Горят сегодня Вечные огни.</a:t>
            </a:r>
            <a:endParaRPr lang="ru-RU" sz="2400" b="0" strike="noStrike" spc="-1">
              <a:latin typeface="Arial"/>
            </a:endParaRPr>
          </a:p>
          <a:p>
            <a:pPr>
              <a:lnSpc>
                <a:spcPct val="100000"/>
              </a:lnSpc>
            </a:pPr>
            <a:endParaRPr lang="ru-RU" sz="2400" b="0" strike="noStrike" spc="-1">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Picture 2"/>
          <p:cNvPicPr/>
          <p:nvPr/>
        </p:nvPicPr>
        <p:blipFill>
          <a:blip r:embed="rId2"/>
          <a:stretch/>
        </p:blipFill>
        <p:spPr>
          <a:xfrm>
            <a:off x="323640" y="1131480"/>
            <a:ext cx="1239120" cy="1583640"/>
          </a:xfrm>
          <a:prstGeom prst="rect">
            <a:avLst/>
          </a:prstGeom>
          <a:ln>
            <a:solidFill>
              <a:schemeClr val="bg2">
                <a:lumMod val="50000"/>
              </a:schemeClr>
            </a:solidFill>
          </a:ln>
        </p:spPr>
      </p:pic>
      <p:sp>
        <p:nvSpPr>
          <p:cNvPr id="144" name="CustomShape 1"/>
          <p:cNvSpPr/>
          <p:nvPr/>
        </p:nvSpPr>
        <p:spPr>
          <a:xfrm>
            <a:off x="323640" y="1059480"/>
            <a:ext cx="1367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Саша Бородулин</a:t>
            </a:r>
            <a:endParaRPr lang="ru-RU" sz="1200" b="0" strike="noStrike" spc="-1">
              <a:latin typeface="Arial"/>
            </a:endParaRPr>
          </a:p>
        </p:txBody>
      </p:sp>
      <p:pic>
        <p:nvPicPr>
          <p:cNvPr id="145" name="Picture 4"/>
          <p:cNvPicPr/>
          <p:nvPr/>
        </p:nvPicPr>
        <p:blipFill>
          <a:blip r:embed="rId3"/>
          <a:stretch/>
        </p:blipFill>
        <p:spPr>
          <a:xfrm>
            <a:off x="1763640" y="1131480"/>
            <a:ext cx="1239480" cy="1583640"/>
          </a:xfrm>
          <a:prstGeom prst="rect">
            <a:avLst/>
          </a:prstGeom>
          <a:ln>
            <a:solidFill>
              <a:schemeClr val="bg2">
                <a:lumMod val="50000"/>
              </a:schemeClr>
            </a:solidFill>
          </a:ln>
        </p:spPr>
      </p:pic>
      <p:sp>
        <p:nvSpPr>
          <p:cNvPr id="146" name="CustomShape 2"/>
          <p:cNvSpPr/>
          <p:nvPr/>
        </p:nvSpPr>
        <p:spPr>
          <a:xfrm>
            <a:off x="1835640" y="1059480"/>
            <a:ext cx="1079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Марат Казей</a:t>
            </a:r>
            <a:endParaRPr lang="ru-RU" sz="1200" b="0" strike="noStrike" spc="-1">
              <a:latin typeface="Arial"/>
            </a:endParaRPr>
          </a:p>
        </p:txBody>
      </p:sp>
      <p:pic>
        <p:nvPicPr>
          <p:cNvPr id="147" name="Picture 6"/>
          <p:cNvPicPr/>
          <p:nvPr/>
        </p:nvPicPr>
        <p:blipFill>
          <a:blip r:embed="rId4"/>
          <a:srcRect t="4351" b="4143"/>
          <a:stretch/>
        </p:blipFill>
        <p:spPr>
          <a:xfrm>
            <a:off x="3204000" y="1131480"/>
            <a:ext cx="1239480" cy="1583640"/>
          </a:xfrm>
          <a:prstGeom prst="rect">
            <a:avLst/>
          </a:prstGeom>
          <a:ln>
            <a:solidFill>
              <a:schemeClr val="bg2">
                <a:lumMod val="50000"/>
              </a:schemeClr>
            </a:solidFill>
          </a:ln>
        </p:spPr>
      </p:pic>
      <p:pic>
        <p:nvPicPr>
          <p:cNvPr id="148" name="Picture 8"/>
          <p:cNvPicPr/>
          <p:nvPr/>
        </p:nvPicPr>
        <p:blipFill>
          <a:blip r:embed="rId5"/>
          <a:srcRect t="3696"/>
          <a:stretch/>
        </p:blipFill>
        <p:spPr>
          <a:xfrm>
            <a:off x="4644000" y="1131480"/>
            <a:ext cx="1239480" cy="1583640"/>
          </a:xfrm>
          <a:prstGeom prst="rect">
            <a:avLst/>
          </a:prstGeom>
          <a:ln>
            <a:solidFill>
              <a:schemeClr val="bg2">
                <a:lumMod val="50000"/>
              </a:schemeClr>
            </a:solidFill>
          </a:ln>
        </p:spPr>
      </p:pic>
      <p:pic>
        <p:nvPicPr>
          <p:cNvPr id="149" name="Picture 10"/>
          <p:cNvPicPr/>
          <p:nvPr/>
        </p:nvPicPr>
        <p:blipFill>
          <a:blip r:embed="rId6"/>
          <a:stretch/>
        </p:blipFill>
        <p:spPr>
          <a:xfrm>
            <a:off x="6084000" y="1131480"/>
            <a:ext cx="1239120" cy="1583640"/>
          </a:xfrm>
          <a:prstGeom prst="rect">
            <a:avLst/>
          </a:prstGeom>
          <a:ln>
            <a:solidFill>
              <a:schemeClr val="bg2">
                <a:lumMod val="50000"/>
              </a:schemeClr>
            </a:solidFill>
          </a:ln>
        </p:spPr>
      </p:pic>
      <p:pic>
        <p:nvPicPr>
          <p:cNvPr id="150" name="Picture 12"/>
          <p:cNvPicPr/>
          <p:nvPr/>
        </p:nvPicPr>
        <p:blipFill>
          <a:blip r:embed="rId7"/>
          <a:srcRect l="4598" t="1856" r="3422" b="4224"/>
          <a:stretch/>
        </p:blipFill>
        <p:spPr>
          <a:xfrm>
            <a:off x="7524360" y="1131480"/>
            <a:ext cx="1239120" cy="1583640"/>
          </a:xfrm>
          <a:prstGeom prst="rect">
            <a:avLst/>
          </a:prstGeom>
          <a:ln>
            <a:solidFill>
              <a:schemeClr val="bg2">
                <a:lumMod val="50000"/>
              </a:schemeClr>
            </a:solidFill>
          </a:ln>
        </p:spPr>
      </p:pic>
      <p:pic>
        <p:nvPicPr>
          <p:cNvPr id="151" name="Picture 14"/>
          <p:cNvPicPr/>
          <p:nvPr/>
        </p:nvPicPr>
        <p:blipFill>
          <a:blip r:embed="rId8"/>
          <a:stretch/>
        </p:blipFill>
        <p:spPr>
          <a:xfrm>
            <a:off x="323640" y="3003840"/>
            <a:ext cx="1239120" cy="1583640"/>
          </a:xfrm>
          <a:prstGeom prst="rect">
            <a:avLst/>
          </a:prstGeom>
          <a:ln>
            <a:solidFill>
              <a:schemeClr val="bg2">
                <a:lumMod val="50000"/>
              </a:schemeClr>
            </a:solidFill>
          </a:ln>
        </p:spPr>
      </p:pic>
      <p:pic>
        <p:nvPicPr>
          <p:cNvPr id="152" name="Picture 16"/>
          <p:cNvPicPr/>
          <p:nvPr/>
        </p:nvPicPr>
        <p:blipFill>
          <a:blip r:embed="rId9"/>
          <a:stretch/>
        </p:blipFill>
        <p:spPr>
          <a:xfrm>
            <a:off x="1763640" y="3003840"/>
            <a:ext cx="1239840" cy="1583640"/>
          </a:xfrm>
          <a:prstGeom prst="rect">
            <a:avLst/>
          </a:prstGeom>
          <a:ln>
            <a:solidFill>
              <a:schemeClr val="bg2">
                <a:lumMod val="50000"/>
              </a:schemeClr>
            </a:solidFill>
          </a:ln>
        </p:spPr>
      </p:pic>
      <p:pic>
        <p:nvPicPr>
          <p:cNvPr id="153" name="Picture 18"/>
          <p:cNvPicPr/>
          <p:nvPr/>
        </p:nvPicPr>
        <p:blipFill>
          <a:blip r:embed="rId10"/>
          <a:srcRect l="6302" t="6410" r="1448" b="4402"/>
          <a:stretch/>
        </p:blipFill>
        <p:spPr>
          <a:xfrm>
            <a:off x="3204000" y="3003840"/>
            <a:ext cx="1239120" cy="1583640"/>
          </a:xfrm>
          <a:prstGeom prst="rect">
            <a:avLst/>
          </a:prstGeom>
          <a:ln>
            <a:solidFill>
              <a:schemeClr val="bg2">
                <a:lumMod val="50000"/>
              </a:schemeClr>
            </a:solidFill>
          </a:ln>
        </p:spPr>
      </p:pic>
      <p:pic>
        <p:nvPicPr>
          <p:cNvPr id="154" name="Picture 20"/>
          <p:cNvPicPr/>
          <p:nvPr/>
        </p:nvPicPr>
        <p:blipFill>
          <a:blip r:embed="rId11"/>
          <a:srcRect l="2712" t="2673" r="2048"/>
          <a:stretch/>
        </p:blipFill>
        <p:spPr>
          <a:xfrm>
            <a:off x="4644000" y="3003840"/>
            <a:ext cx="1239480" cy="1583640"/>
          </a:xfrm>
          <a:prstGeom prst="rect">
            <a:avLst/>
          </a:prstGeom>
          <a:ln>
            <a:solidFill>
              <a:schemeClr val="bg2">
                <a:lumMod val="50000"/>
              </a:schemeClr>
            </a:solidFill>
          </a:ln>
        </p:spPr>
      </p:pic>
      <p:pic>
        <p:nvPicPr>
          <p:cNvPr id="155" name="Picture 22"/>
          <p:cNvPicPr/>
          <p:nvPr/>
        </p:nvPicPr>
        <p:blipFill>
          <a:blip r:embed="rId12"/>
          <a:stretch/>
        </p:blipFill>
        <p:spPr>
          <a:xfrm>
            <a:off x="6084000" y="3003840"/>
            <a:ext cx="1239480" cy="1583640"/>
          </a:xfrm>
          <a:prstGeom prst="rect">
            <a:avLst/>
          </a:prstGeom>
          <a:ln>
            <a:solidFill>
              <a:schemeClr val="bg2">
                <a:lumMod val="50000"/>
              </a:schemeClr>
            </a:solidFill>
          </a:ln>
        </p:spPr>
      </p:pic>
      <p:pic>
        <p:nvPicPr>
          <p:cNvPr id="156" name="Picture 24"/>
          <p:cNvPicPr/>
          <p:nvPr/>
        </p:nvPicPr>
        <p:blipFill>
          <a:blip r:embed="rId13"/>
          <a:srcRect l="6047" t="2445" r="3090" b="4868"/>
          <a:stretch/>
        </p:blipFill>
        <p:spPr>
          <a:xfrm>
            <a:off x="7524360" y="3003840"/>
            <a:ext cx="1239480" cy="1583640"/>
          </a:xfrm>
          <a:prstGeom prst="rect">
            <a:avLst/>
          </a:prstGeom>
          <a:ln>
            <a:solidFill>
              <a:schemeClr val="bg2">
                <a:lumMod val="50000"/>
              </a:schemeClr>
            </a:solidFill>
          </a:ln>
        </p:spPr>
      </p:pic>
      <p:sp>
        <p:nvSpPr>
          <p:cNvPr id="157" name="CustomShape 3"/>
          <p:cNvSpPr/>
          <p:nvPr/>
        </p:nvSpPr>
        <p:spPr>
          <a:xfrm>
            <a:off x="3276000" y="1059480"/>
            <a:ext cx="1151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Галя Комлева</a:t>
            </a:r>
            <a:endParaRPr lang="ru-RU" sz="1200" b="0" strike="noStrike" spc="-1">
              <a:latin typeface="Arial"/>
            </a:endParaRPr>
          </a:p>
        </p:txBody>
      </p:sp>
      <p:sp>
        <p:nvSpPr>
          <p:cNvPr id="158" name="CustomShape 4"/>
          <p:cNvSpPr/>
          <p:nvPr/>
        </p:nvSpPr>
        <p:spPr>
          <a:xfrm>
            <a:off x="4716000" y="1059480"/>
            <a:ext cx="1151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Вася Коробко</a:t>
            </a:r>
            <a:endParaRPr lang="ru-RU" sz="1200" b="0" strike="noStrike" spc="-1">
              <a:latin typeface="Arial"/>
            </a:endParaRPr>
          </a:p>
        </p:txBody>
      </p:sp>
      <p:sp>
        <p:nvSpPr>
          <p:cNvPr id="159" name="CustomShape 5"/>
          <p:cNvSpPr/>
          <p:nvPr/>
        </p:nvSpPr>
        <p:spPr>
          <a:xfrm>
            <a:off x="6084000" y="1059480"/>
            <a:ext cx="1295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Надя Богданова</a:t>
            </a:r>
            <a:endParaRPr lang="ru-RU" sz="1200" b="0" strike="noStrike" spc="-1">
              <a:latin typeface="Arial"/>
            </a:endParaRPr>
          </a:p>
        </p:txBody>
      </p:sp>
      <p:sp>
        <p:nvSpPr>
          <p:cNvPr id="160" name="CustomShape 6"/>
          <p:cNvSpPr/>
          <p:nvPr/>
        </p:nvSpPr>
        <p:spPr>
          <a:xfrm>
            <a:off x="7524360" y="1059480"/>
            <a:ext cx="1295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Лара Михеенко</a:t>
            </a:r>
            <a:endParaRPr lang="ru-RU" sz="1200" b="0" strike="noStrike" spc="-1">
              <a:latin typeface="Arial"/>
            </a:endParaRPr>
          </a:p>
        </p:txBody>
      </p:sp>
      <p:sp>
        <p:nvSpPr>
          <p:cNvPr id="161" name="CustomShape 7"/>
          <p:cNvSpPr/>
          <p:nvPr/>
        </p:nvSpPr>
        <p:spPr>
          <a:xfrm>
            <a:off x="395640" y="2931840"/>
            <a:ext cx="1151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Лёня Голиков</a:t>
            </a:r>
            <a:endParaRPr lang="ru-RU" sz="1200" b="0" strike="noStrike" spc="-1">
              <a:latin typeface="Arial"/>
            </a:endParaRPr>
          </a:p>
        </p:txBody>
      </p:sp>
      <p:sp>
        <p:nvSpPr>
          <p:cNvPr id="162" name="CustomShape 8"/>
          <p:cNvSpPr/>
          <p:nvPr/>
        </p:nvSpPr>
        <p:spPr>
          <a:xfrm>
            <a:off x="1907640" y="2931840"/>
            <a:ext cx="1007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Валя Котик</a:t>
            </a:r>
            <a:endParaRPr lang="ru-RU" sz="1200" b="0" strike="noStrike" spc="-1">
              <a:latin typeface="Arial"/>
            </a:endParaRPr>
          </a:p>
        </p:txBody>
      </p:sp>
      <p:sp>
        <p:nvSpPr>
          <p:cNvPr id="163" name="CustomShape 9"/>
          <p:cNvSpPr/>
          <p:nvPr/>
        </p:nvSpPr>
        <p:spPr>
          <a:xfrm>
            <a:off x="3132000" y="2931840"/>
            <a:ext cx="1367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Нина Куковерова</a:t>
            </a:r>
            <a:endParaRPr lang="ru-RU" sz="1200" b="0" strike="noStrike" spc="-1">
              <a:latin typeface="Arial"/>
            </a:endParaRPr>
          </a:p>
        </p:txBody>
      </p:sp>
      <p:sp>
        <p:nvSpPr>
          <p:cNvPr id="164" name="CustomShape 10"/>
          <p:cNvSpPr/>
          <p:nvPr/>
        </p:nvSpPr>
        <p:spPr>
          <a:xfrm>
            <a:off x="4644000" y="2931840"/>
            <a:ext cx="1151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Валя Зенкина</a:t>
            </a:r>
            <a:endParaRPr lang="ru-RU" sz="1200" b="0" strike="noStrike" spc="-1">
              <a:latin typeface="Arial"/>
            </a:endParaRPr>
          </a:p>
        </p:txBody>
      </p:sp>
      <p:sp>
        <p:nvSpPr>
          <p:cNvPr id="165" name="CustomShape 11"/>
          <p:cNvSpPr/>
          <p:nvPr/>
        </p:nvSpPr>
        <p:spPr>
          <a:xfrm>
            <a:off x="6084000" y="2931840"/>
            <a:ext cx="1223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Зина Портнова</a:t>
            </a:r>
            <a:endParaRPr lang="ru-RU" sz="1200" b="0" strike="noStrike" spc="-1">
              <a:latin typeface="Arial"/>
            </a:endParaRPr>
          </a:p>
        </p:txBody>
      </p:sp>
      <p:sp>
        <p:nvSpPr>
          <p:cNvPr id="166" name="CustomShape 12"/>
          <p:cNvSpPr/>
          <p:nvPr/>
        </p:nvSpPr>
        <p:spPr>
          <a:xfrm>
            <a:off x="7452360" y="2931840"/>
            <a:ext cx="143964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1" strike="noStrike" spc="-1">
                <a:solidFill>
                  <a:srgbClr val="632523"/>
                </a:solidFill>
                <a:latin typeface="Calibri"/>
              </a:rPr>
              <a:t>Володя Казначеев</a:t>
            </a:r>
            <a:endParaRPr lang="ru-RU" sz="1200" b="0" strike="noStrike" spc="-1">
              <a:latin typeface="Arial"/>
            </a:endParaRPr>
          </a:p>
        </p:txBody>
      </p:sp>
      <p:sp>
        <p:nvSpPr>
          <p:cNvPr id="167" name="CustomShape 13"/>
          <p:cNvSpPr/>
          <p:nvPr/>
        </p:nvSpPr>
        <p:spPr>
          <a:xfrm>
            <a:off x="539640" y="339480"/>
            <a:ext cx="8136720" cy="1064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3200" b="1" strike="noStrike" spc="-1">
                <a:solidFill>
                  <a:srgbClr val="FF0000"/>
                </a:solidFill>
                <a:latin typeface="Calibri"/>
              </a:rPr>
              <a:t>Юные герои Великой Отечественной войны</a:t>
            </a:r>
            <a:endParaRPr lang="ru-RU" sz="3200" b="0" strike="noStrike" spc="-1">
              <a:latin typeface="Arial"/>
            </a:endParaRPr>
          </a:p>
        </p:txBody>
      </p:sp>
      <p:sp>
        <p:nvSpPr>
          <p:cNvPr id="168" name="CustomShape 14"/>
          <p:cNvSpPr/>
          <p:nvPr/>
        </p:nvSpPr>
        <p:spPr>
          <a:xfrm rot="5400000">
            <a:off x="8496720" y="4623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 name="Picture 2"/>
          <p:cNvPicPr/>
          <p:nvPr/>
        </p:nvPicPr>
        <p:blipFill>
          <a:blip r:embed="rId2"/>
          <a:srcRect l="3153" t="10181" r="2291"/>
          <a:stretch/>
        </p:blipFill>
        <p:spPr>
          <a:xfrm>
            <a:off x="251640" y="339480"/>
            <a:ext cx="2160000" cy="2519640"/>
          </a:xfrm>
          <a:prstGeom prst="rect">
            <a:avLst/>
          </a:prstGeom>
          <a:ln>
            <a:solidFill>
              <a:schemeClr val="bg2">
                <a:lumMod val="50000"/>
              </a:schemeClr>
            </a:solidFill>
          </a:ln>
        </p:spPr>
      </p:pic>
      <p:sp>
        <p:nvSpPr>
          <p:cNvPr id="170" name="CustomShape 1"/>
          <p:cNvSpPr/>
          <p:nvPr/>
        </p:nvSpPr>
        <p:spPr>
          <a:xfrm>
            <a:off x="4212000" y="195480"/>
            <a:ext cx="3528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Александр Бородулин</a:t>
            </a:r>
            <a:endParaRPr lang="ru-RU" sz="2400" b="0" strike="noStrike" spc="-1">
              <a:latin typeface="Arial"/>
            </a:endParaRPr>
          </a:p>
        </p:txBody>
      </p:sp>
      <p:sp>
        <p:nvSpPr>
          <p:cNvPr id="171" name="CustomShape 2"/>
          <p:cNvSpPr/>
          <p:nvPr/>
        </p:nvSpPr>
        <p:spPr>
          <a:xfrm>
            <a:off x="2483640" y="555480"/>
            <a:ext cx="6480360" cy="5474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Шла война. Не мог с этим мириться Саша Бородулин. Он решил бороться с фашистами. Раздобыл винтовку. Убив фашистского мотоциклиста, взял первый боевой трофей - настоящий немецкий автомат. День за днем вел он разведку. Не раз отправлялся на самые опасные задания. Немало уничтоженных машин и солдат было на его счету. За выполнение опасных заданий, за проявленное мужество, находчивость и смелость Саша Бородулин зимой 1941 года был награжден орденом Красного Знамени.</a:t>
            </a:r>
            <a:r>
              <a:t/>
            </a:r>
            <a:br/>
            <a:r>
              <a:rPr lang="ru-RU" sz="1600" b="0" strike="noStrike" spc="-1">
                <a:solidFill>
                  <a:srgbClr val="000000"/>
                </a:solidFill>
                <a:latin typeface="Calibri"/>
              </a:rPr>
              <a:t>Каратели выследили партизан. Трое суток уходил от них отряд, дважды вырывался из окружения, но снова смыкалось вражеское кольцо. Тогда командир вызвал добровольцев - прикрыть отход отряда. Саша первым шагнул вперед. Пятеро приняли бой. Один за другим они погибали. Саша остался один. Еще можно было отойти - лес рядом, но отряду так дорога каждая минута, которая задержит врага, и Саша вел бой до конца. Он, позволив фашистам сомкнуть вокруг себя кольцо, выхватил гранату и взорвал их и себя. Саша Бородулин погиб, но память о нем жива. </a:t>
            </a:r>
            <a:r>
              <a:t/>
            </a:r>
            <a:br/>
            <a:r>
              <a:rPr lang="ru-RU" sz="1800" b="0" strike="noStrike" spc="-1">
                <a:solidFill>
                  <a:srgbClr val="000000"/>
                </a:solidFill>
                <a:latin typeface="Calibri"/>
              </a:rPr>
              <a:t> </a:t>
            </a:r>
            <a:endParaRPr lang="ru-RU" sz="1800" b="0" strike="noStrike" spc="-1">
              <a:latin typeface="Arial"/>
            </a:endParaRPr>
          </a:p>
        </p:txBody>
      </p:sp>
      <p:pic>
        <p:nvPicPr>
          <p:cNvPr id="17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73" name="CustomShape 3"/>
          <p:cNvSpPr/>
          <p:nvPr/>
        </p:nvSpPr>
        <p:spPr>
          <a:xfrm>
            <a:off x="8532360" y="4443840"/>
            <a:ext cx="359640" cy="431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 name="Picture 2"/>
          <p:cNvPicPr/>
          <p:nvPr/>
        </p:nvPicPr>
        <p:blipFill>
          <a:blip r:embed="rId2"/>
          <a:srcRect l="3532" t="11427" r="4573"/>
          <a:stretch/>
        </p:blipFill>
        <p:spPr>
          <a:xfrm>
            <a:off x="323640" y="339480"/>
            <a:ext cx="2160000" cy="2519640"/>
          </a:xfrm>
          <a:prstGeom prst="rect">
            <a:avLst/>
          </a:prstGeom>
          <a:ln>
            <a:solidFill>
              <a:schemeClr val="bg2">
                <a:lumMod val="50000"/>
              </a:schemeClr>
            </a:solidFill>
          </a:ln>
        </p:spPr>
      </p:pic>
      <p:sp>
        <p:nvSpPr>
          <p:cNvPr id="175" name="CustomShape 1"/>
          <p:cNvSpPr/>
          <p:nvPr/>
        </p:nvSpPr>
        <p:spPr>
          <a:xfrm>
            <a:off x="4428000" y="195480"/>
            <a:ext cx="2160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Марат Казей</a:t>
            </a:r>
            <a:endParaRPr lang="ru-RU" sz="2400" b="0" strike="noStrike" spc="-1">
              <a:latin typeface="Arial"/>
            </a:endParaRPr>
          </a:p>
        </p:txBody>
      </p:sp>
      <p:pic>
        <p:nvPicPr>
          <p:cNvPr id="176"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77" name="CustomShape 2"/>
          <p:cNvSpPr/>
          <p:nvPr/>
        </p:nvSpPr>
        <p:spPr>
          <a:xfrm>
            <a:off x="2555640" y="555480"/>
            <a:ext cx="6264360" cy="5301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0" strike="noStrike" spc="-1">
                <a:solidFill>
                  <a:srgbClr val="000000"/>
                </a:solidFill>
                <a:latin typeface="Calibri"/>
              </a:rPr>
              <a:t> После смерти матери в ноябре 1942 года Марат со старшей сестрой Ариадной ушли в партизанский отряд.   </a:t>
            </a:r>
            <a:r>
              <a:t/>
            </a:r>
            <a:br/>
            <a:r>
              <a:rPr lang="ru-RU" sz="1800" b="0" strike="noStrike" spc="-1">
                <a:solidFill>
                  <a:srgbClr val="000000"/>
                </a:solidFill>
                <a:latin typeface="Calibri"/>
              </a:rPr>
              <a:t>   Когда партизанский отряд выходил из окружения, Ариадна отморозила ноги, в связи с чем её самолётом доставили на Большую землю, где ей пришлось ампутировать обе ноги. Марату, как несовершеннолетнему, тоже предложили эвакуироваться вместе с сестрой, но он отказался и остался в отряде.</a:t>
            </a:r>
            <a:r>
              <a:t/>
            </a:r>
            <a:br/>
            <a:r>
              <a:rPr lang="ru-RU" sz="1800" b="0" strike="noStrike" spc="-1">
                <a:solidFill>
                  <a:srgbClr val="000000"/>
                </a:solidFill>
                <a:latin typeface="Calibri"/>
              </a:rPr>
              <a:t>   Впоследствии Марат был разведчиком штаба партизанской бригады им. К. К. Рокоссовского. Кроме разведок, участвовал в рейдах и диверсиях. За смелость и отвагу в боях награждён орденом Отечественной войны 1-й степени, медалями «За Отвагу» (раненый, поднял партизан в атаку) и «За боевые заслуги». Возвращаясь из разведки и окружённый немцами, Марат Казей подорвал себя гранатой. </a:t>
            </a:r>
            <a:endParaRPr lang="ru-RU" sz="1800" b="0" strike="noStrike" spc="-1">
              <a:latin typeface="Arial"/>
            </a:endParaRPr>
          </a:p>
        </p:txBody>
      </p:sp>
      <p:sp>
        <p:nvSpPr>
          <p:cNvPr id="178" name="CustomShape 3"/>
          <p:cNvSpPr/>
          <p:nvPr/>
        </p:nvSpPr>
        <p:spPr>
          <a:xfrm>
            <a:off x="8676360" y="4515840"/>
            <a:ext cx="215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 name="Picture 2"/>
          <p:cNvPicPr/>
          <p:nvPr/>
        </p:nvPicPr>
        <p:blipFill>
          <a:blip r:embed="rId2"/>
          <a:srcRect l="3335" t="14700" r="3335" b="4433"/>
          <a:stretch/>
        </p:blipFill>
        <p:spPr>
          <a:xfrm>
            <a:off x="323640" y="339480"/>
            <a:ext cx="2160000" cy="2519640"/>
          </a:xfrm>
          <a:prstGeom prst="rect">
            <a:avLst/>
          </a:prstGeom>
          <a:ln>
            <a:solidFill>
              <a:schemeClr val="bg2">
                <a:lumMod val="50000"/>
              </a:schemeClr>
            </a:solidFill>
          </a:ln>
        </p:spPr>
      </p:pic>
      <p:sp>
        <p:nvSpPr>
          <p:cNvPr id="180" name="CustomShape 1"/>
          <p:cNvSpPr/>
          <p:nvPr/>
        </p:nvSpPr>
        <p:spPr>
          <a:xfrm>
            <a:off x="4500000" y="195480"/>
            <a:ext cx="2376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Галя Комлева</a:t>
            </a:r>
            <a:endParaRPr lang="ru-RU" sz="2400" b="0" strike="noStrike" spc="-1">
              <a:latin typeface="Arial"/>
            </a:endParaRPr>
          </a:p>
        </p:txBody>
      </p:sp>
      <p:sp>
        <p:nvSpPr>
          <p:cNvPr id="181" name="CustomShape 2"/>
          <p:cNvSpPr/>
          <p:nvPr/>
        </p:nvSpPr>
        <p:spPr>
          <a:xfrm>
            <a:off x="2627640" y="555480"/>
            <a:ext cx="6264360" cy="544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Когда началась война, и фашисты приближались к Ленинграду, для подпольной работы в поселке Тарновичи  была оставлена вожатая средней школы Анна Петровна Семенова. Для связи с партизанами она подобрала самых надежных своих пионеров, и первой среди них была Галина Комлева.  </a:t>
            </a:r>
            <a:r>
              <a:t/>
            </a:r>
            <a:br/>
            <a:r>
              <a:rPr lang="ru-RU" sz="1600" b="0" strike="noStrike" spc="-1">
                <a:solidFill>
                  <a:srgbClr val="000000"/>
                </a:solidFill>
                <a:latin typeface="Calibri"/>
              </a:rPr>
              <a:t>Юная связная приносила от партизан задания своей вожатой, а ее донесения переправляла в отряд вместе с хлебом, картошкой, продуктами, которые доставали с большим трудом. Однажды, когда посыльный из партизанского отряда не пришел в срок на место встречи, Галя сама пробралась в отряд, передала донесение и, чуть погревшись, поспешила назад, неся новое задание подпольщикам.</a:t>
            </a:r>
            <a:r>
              <a:t/>
            </a:r>
            <a:br/>
            <a:r>
              <a:rPr lang="ru-RU" sz="1600" b="0" strike="noStrike" spc="-1">
                <a:solidFill>
                  <a:srgbClr val="000000"/>
                </a:solidFill>
                <a:latin typeface="Calibri"/>
              </a:rPr>
              <a:t>Вместе с комсомолкой Тасей Яковлевой Галя писала листовки и ночью разбрасывала их по поселку. Фашисты выследили, схватили юных подпольщиков. Два месяца держали в гестапо, жестоко избивая. Ничего не сказала врагу Галя, никого не выдала. Юная патриотка была расстреляна.</a:t>
            </a:r>
            <a:r>
              <a:t/>
            </a:r>
            <a:br/>
            <a:r>
              <a:rPr lang="ru-RU" sz="1600" b="0" strike="noStrike" spc="-1">
                <a:solidFill>
                  <a:srgbClr val="000000"/>
                </a:solidFill>
                <a:latin typeface="Calibri"/>
              </a:rPr>
              <a:t>Подвиг Гали Комлевой Родина отметила орденом Отечественной войны 1 степени. </a:t>
            </a:r>
            <a:endParaRPr lang="ru-RU" sz="1600" b="0" strike="noStrike" spc="-1">
              <a:latin typeface="Arial"/>
            </a:endParaRPr>
          </a:p>
        </p:txBody>
      </p:sp>
      <p:pic>
        <p:nvPicPr>
          <p:cNvPr id="18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83"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 name="Picture 2"/>
          <p:cNvPicPr/>
          <p:nvPr/>
        </p:nvPicPr>
        <p:blipFill>
          <a:blip r:embed="rId2"/>
          <a:srcRect l="3028" t="14219" r="3028"/>
          <a:stretch/>
        </p:blipFill>
        <p:spPr>
          <a:xfrm>
            <a:off x="323640" y="339480"/>
            <a:ext cx="2157840" cy="2519640"/>
          </a:xfrm>
          <a:prstGeom prst="rect">
            <a:avLst/>
          </a:prstGeom>
          <a:ln>
            <a:solidFill>
              <a:schemeClr val="bg2">
                <a:lumMod val="50000"/>
              </a:schemeClr>
            </a:solidFill>
          </a:ln>
        </p:spPr>
      </p:pic>
      <p:sp>
        <p:nvSpPr>
          <p:cNvPr id="185" name="CustomShape 1"/>
          <p:cNvSpPr/>
          <p:nvPr/>
        </p:nvSpPr>
        <p:spPr>
          <a:xfrm>
            <a:off x="4284000" y="195480"/>
            <a:ext cx="2592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Василий Коробко</a:t>
            </a:r>
            <a:endParaRPr lang="ru-RU" sz="2400" b="0" strike="noStrike" spc="-1">
              <a:latin typeface="Arial"/>
            </a:endParaRPr>
          </a:p>
        </p:txBody>
      </p:sp>
      <p:sp>
        <p:nvSpPr>
          <p:cNvPr id="186" name="CustomShape 2"/>
          <p:cNvSpPr/>
          <p:nvPr/>
        </p:nvSpPr>
        <p:spPr>
          <a:xfrm>
            <a:off x="2555640" y="555480"/>
            <a:ext cx="6480360" cy="568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Черниговщина. Фронт подошел вплотную к селу Погорельцы. На окраине, прикрывая отход наших частей, оборону держала рота. Патроны бойцам подносил мальчик. Звали его Вася Коробко.</a:t>
            </a:r>
            <a:r>
              <a:t/>
            </a:r>
            <a:br/>
            <a:r>
              <a:rPr lang="ru-RU" sz="1600" b="0" strike="noStrike" spc="-1">
                <a:solidFill>
                  <a:srgbClr val="000000"/>
                </a:solidFill>
                <a:latin typeface="Calibri"/>
              </a:rPr>
              <a:t>Окраина села. Под мостом - Вася. Он вытаскивает железные скобы, подпиливает сваи, а на рассвете из укрытия наблюдает, как рушится мост под тяжестью фашистского БТРа. Партизаны поручили ему серьезное дело: стать разведчиком в логове врага. В штабе фашистов он топит печи, колет дрова, а сам присматривается, запоминает, передает партизанам сведения. Каратели, задумавшие истребить партизан, заставили мальчика вести их в лес. Но Вася вывел гитлеровцев к засаде полицаев. Гитлеровцы, в темноте приняв их за партизан, открыли бешеный огонь, перебили всех полицаев и сами понесли большие потери.Вместе с партизанами Вася уничтожил девять эшелонов, сотни гитлеровцев. В одном из боев он был сражен вражеской пулей. Своего маленького героя, прожившего короткую, но такую яркую жизнь, Родина наградила орденами Ленина, Красного Знамени, Отечественной войны 1 степени, медалью "Партизану Отечественной войны" 1 степени.</a:t>
            </a:r>
            <a:endParaRPr lang="ru-RU" sz="1600" b="0" strike="noStrike" spc="-1">
              <a:latin typeface="Arial"/>
            </a:endParaRPr>
          </a:p>
        </p:txBody>
      </p:sp>
      <p:pic>
        <p:nvPicPr>
          <p:cNvPr id="187"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88"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 name="Picture 2"/>
          <p:cNvPicPr/>
          <p:nvPr/>
        </p:nvPicPr>
        <p:blipFill>
          <a:blip r:embed="rId2"/>
          <a:srcRect l="3124" t="12282" r="3124"/>
          <a:stretch/>
        </p:blipFill>
        <p:spPr>
          <a:xfrm>
            <a:off x="323640" y="339480"/>
            <a:ext cx="2160000" cy="2519640"/>
          </a:xfrm>
          <a:prstGeom prst="rect">
            <a:avLst/>
          </a:prstGeom>
          <a:ln>
            <a:solidFill>
              <a:schemeClr val="bg2">
                <a:lumMod val="50000"/>
              </a:schemeClr>
            </a:solidFill>
          </a:ln>
        </p:spPr>
      </p:pic>
      <p:sp>
        <p:nvSpPr>
          <p:cNvPr id="190" name="CustomShape 1"/>
          <p:cNvSpPr/>
          <p:nvPr/>
        </p:nvSpPr>
        <p:spPr>
          <a:xfrm>
            <a:off x="4428000" y="195480"/>
            <a:ext cx="2376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Надя Богданова</a:t>
            </a:r>
            <a:endParaRPr lang="ru-RU" sz="2400" b="0" strike="noStrike" spc="-1">
              <a:latin typeface="Arial"/>
            </a:endParaRPr>
          </a:p>
        </p:txBody>
      </p:sp>
      <p:sp>
        <p:nvSpPr>
          <p:cNvPr id="191" name="CustomShape 2"/>
          <p:cNvSpPr/>
          <p:nvPr/>
        </p:nvSpPr>
        <p:spPr>
          <a:xfrm>
            <a:off x="2483640" y="483480"/>
            <a:ext cx="6552360" cy="6173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Её дважды казнили гитлеровцы, и боевые друзья долгие годы считали Надю погибшей. Ей даже памятник поставили. В это трудно поверить, но, когда она стала разведчицей в партизанском отряде "дяди Вани" Дьячкова, ей не было ещё и десяти лет. Маленькая, худенькая, она, прикидываясь нищенкой, бродила среди фашистов, всё подмечая, всё запоминая, и приносила в отряд ценнейшие сведения. А потом вместе с бойцами-партизанами взрывала фашистский штаб, пускала под откос эшелон с военным снаряжением, минировала объекты.</a:t>
            </a:r>
            <a:r>
              <a:t/>
            </a:r>
            <a:br/>
            <a:r>
              <a:rPr lang="ru-RU" sz="1600" b="0" strike="noStrike" spc="-1">
                <a:solidFill>
                  <a:srgbClr val="000000"/>
                </a:solidFill>
                <a:latin typeface="Calibri"/>
              </a:rPr>
              <a:t>Первый раз её схватили, когда вместе с Ваней Звонцовым вывесили 7 ноября 1941 года красный флаг в оккупированном врагом Витебске. Били шомполами, пытали, а когда привели ко рву расстреливать, сил у неё уже не оставалось, и она упала в ров, на мгновение опередив пулю. Ваня погиб, а Надю партизаны нашли во рву живой…</a:t>
            </a:r>
            <a:r>
              <a:t/>
            </a:r>
            <a:br/>
            <a:r>
              <a:rPr lang="ru-RU" sz="1600" b="0" strike="noStrike" spc="-1">
                <a:solidFill>
                  <a:srgbClr val="000000"/>
                </a:solidFill>
                <a:latin typeface="Calibri"/>
              </a:rPr>
              <a:t>Второй раз её схватили в конце 43-го. И снова пытки: её обливали на морозе ледяной водой, выжигали на спине пятиконечную звезду. </a:t>
            </a:r>
            <a:endParaRPr lang="ru-RU" sz="1600" b="0" strike="noStrike" spc="-1">
              <a:latin typeface="Arial"/>
            </a:endParaRPr>
          </a:p>
          <a:p>
            <a:pPr>
              <a:lnSpc>
                <a:spcPct val="100000"/>
              </a:lnSpc>
            </a:pPr>
            <a:r>
              <a:rPr lang="ru-RU" sz="1600" b="0" strike="noStrike" spc="-1">
                <a:solidFill>
                  <a:srgbClr val="000000"/>
                </a:solidFill>
                <a:latin typeface="Calibri"/>
              </a:rPr>
              <a:t>Считая разведчицу мёртвой, гитлеровцы бросили её. Выходили её, парализованную и почти слепую, местные жители. После войны в Одессе академик В.П.Филатов вернул Наде зрение. </a:t>
            </a:r>
            <a:endParaRPr lang="ru-RU" sz="1600" b="0" strike="noStrike" spc="-1">
              <a:latin typeface="Arial"/>
            </a:endParaRPr>
          </a:p>
        </p:txBody>
      </p:sp>
      <p:pic>
        <p:nvPicPr>
          <p:cNvPr id="19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93"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 name="Picture 12"/>
          <p:cNvPicPr/>
          <p:nvPr/>
        </p:nvPicPr>
        <p:blipFill>
          <a:blip r:embed="rId2"/>
          <a:srcRect l="7615" t="11483" r="3420" b="4231"/>
          <a:stretch/>
        </p:blipFill>
        <p:spPr>
          <a:xfrm>
            <a:off x="323640" y="339480"/>
            <a:ext cx="2160000" cy="2520000"/>
          </a:xfrm>
          <a:prstGeom prst="rect">
            <a:avLst/>
          </a:prstGeom>
          <a:ln>
            <a:solidFill>
              <a:schemeClr val="bg2">
                <a:lumMod val="50000"/>
              </a:schemeClr>
            </a:solidFill>
          </a:ln>
        </p:spPr>
      </p:pic>
      <p:sp>
        <p:nvSpPr>
          <p:cNvPr id="195" name="CustomShape 1"/>
          <p:cNvSpPr/>
          <p:nvPr/>
        </p:nvSpPr>
        <p:spPr>
          <a:xfrm>
            <a:off x="4284000" y="195480"/>
            <a:ext cx="2448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Лара Михеенко</a:t>
            </a:r>
            <a:endParaRPr lang="ru-RU" sz="2400" b="0" strike="noStrike" spc="-1">
              <a:latin typeface="Arial"/>
            </a:endParaRPr>
          </a:p>
        </p:txBody>
      </p:sp>
      <p:sp>
        <p:nvSpPr>
          <p:cNvPr id="196" name="CustomShape 2"/>
          <p:cNvSpPr/>
          <p:nvPr/>
        </p:nvSpPr>
        <p:spPr>
          <a:xfrm>
            <a:off x="2555640" y="555480"/>
            <a:ext cx="6408360" cy="495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Война отрезала девочку от родного города: летом уехала она на каникулы в Пустошкинский район, а вернуться не сумела - деревню заняли фашисты. Мечтала Лара вырваться из гитлеровского рабства, пробраться к своим. И однажды ночью с двумя старшими подругами ушла из деревни.</a:t>
            </a:r>
            <a:r>
              <a:t/>
            </a:r>
            <a:br/>
            <a:r>
              <a:rPr lang="ru-RU" sz="1600" b="0" strike="noStrike" spc="-1">
                <a:solidFill>
                  <a:srgbClr val="000000"/>
                </a:solidFill>
                <a:latin typeface="Calibri"/>
              </a:rPr>
              <a:t>В штабе 6-й Калининской бригады командир майор П. В. Рындин вначале отказался принять "таких маленьких«. Но как же много могут сделать для Родины даже совсем юные ее граждане! Девочкам оказалось под силу то, что не удавалось сильным мужчинам. Переодевшись в лохмотья, ходила Лара по деревням, выведывая, где и как расположены орудия, расставлены часовые, какие немецкие машины движутся по большаку, что за поезда и с каким грузом приходят на станцию Пустошка.</a:t>
            </a:r>
            <a:r>
              <a:t/>
            </a:r>
            <a:br/>
            <a:r>
              <a:rPr lang="ru-RU" sz="1600" b="0" strike="noStrike" spc="-1">
                <a:solidFill>
                  <a:srgbClr val="000000"/>
                </a:solidFill>
                <a:latin typeface="Calibri"/>
              </a:rPr>
              <a:t>Участвовала она и в боевых операциях…</a:t>
            </a:r>
            <a:r>
              <a:t/>
            </a:r>
            <a:br/>
            <a:r>
              <a:rPr lang="ru-RU" sz="1600" b="0" strike="noStrike" spc="-1">
                <a:solidFill>
                  <a:srgbClr val="000000"/>
                </a:solidFill>
                <a:latin typeface="Calibri"/>
              </a:rPr>
              <a:t>Юную партизанку, выданную предателем в деревне Игнатово, фашисты расстреляли. В Указе о награждении Ларисы Михеенко орденом Отечественной войны 1 степени стоит горькое слово: "Посмертно". </a:t>
            </a:r>
            <a:endParaRPr lang="ru-RU" sz="1600" b="0" strike="noStrike" spc="-1">
              <a:latin typeface="Arial"/>
            </a:endParaRPr>
          </a:p>
        </p:txBody>
      </p:sp>
      <p:pic>
        <p:nvPicPr>
          <p:cNvPr id="197"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198"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 name="Picture 2"/>
          <p:cNvPicPr/>
          <p:nvPr/>
        </p:nvPicPr>
        <p:blipFill>
          <a:blip r:embed="rId2"/>
          <a:srcRect l="2957" t="11906" r="5432"/>
          <a:stretch/>
        </p:blipFill>
        <p:spPr>
          <a:xfrm>
            <a:off x="323640" y="339480"/>
            <a:ext cx="2160000" cy="2519640"/>
          </a:xfrm>
          <a:prstGeom prst="rect">
            <a:avLst/>
          </a:prstGeom>
          <a:ln>
            <a:solidFill>
              <a:schemeClr val="bg2">
                <a:lumMod val="50000"/>
              </a:schemeClr>
            </a:solidFill>
          </a:ln>
        </p:spPr>
      </p:pic>
      <p:sp>
        <p:nvSpPr>
          <p:cNvPr id="200" name="CustomShape 1"/>
          <p:cNvSpPr/>
          <p:nvPr/>
        </p:nvSpPr>
        <p:spPr>
          <a:xfrm>
            <a:off x="4284000" y="195480"/>
            <a:ext cx="2232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Лёня Голиков</a:t>
            </a:r>
            <a:endParaRPr lang="ru-RU" sz="2400" b="0" strike="noStrike" spc="-1">
              <a:latin typeface="Arial"/>
            </a:endParaRPr>
          </a:p>
        </p:txBody>
      </p:sp>
      <p:sp>
        <p:nvSpPr>
          <p:cNvPr id="201" name="CustomShape 2"/>
          <p:cNvSpPr/>
          <p:nvPr/>
        </p:nvSpPr>
        <p:spPr>
          <a:xfrm>
            <a:off x="2483640" y="483480"/>
            <a:ext cx="6552360" cy="5992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0" strike="noStrike" spc="-1">
                <a:solidFill>
                  <a:srgbClr val="000000"/>
                </a:solidFill>
                <a:latin typeface="Calibri"/>
              </a:rPr>
              <a:t> </a:t>
            </a:r>
            <a:r>
              <a:rPr lang="ru-RU" sz="1600" b="0" strike="noStrike" spc="-1">
                <a:solidFill>
                  <a:srgbClr val="000000"/>
                </a:solidFill>
                <a:latin typeface="Calibri"/>
              </a:rPr>
              <a:t>Бригадный разведчик 67 отряда четвёртой ленинградской партизанской бригады, действовавшей на территории Новгородской и Псковской областей. Участвовал в 27 боевых операциях. Особенно отличился при разгроме немецких гарнизонов в деревнях Апросово, Сосницы, Север.</a:t>
            </a:r>
            <a:r>
              <a:t/>
            </a:r>
            <a:br/>
            <a:r>
              <a:rPr lang="ru-RU" sz="1600" b="0" strike="noStrike" spc="-1">
                <a:solidFill>
                  <a:srgbClr val="000000"/>
                </a:solidFill>
                <a:latin typeface="Calibri"/>
              </a:rPr>
              <a:t>Всего им уничтожено: 78 немцев, 2 железнодорожных и 12 шоссейных мостов, 2 продовольственно-фуражных склада и 10 автомашин с боеприпасами. Сопровождал обоз с продовольствием (250 подвод) в блокадный Ленинград. За доблесть и отвагу награждён орденом Ленина, орденом Отечественной войны I степени, медалью «За отвагу» и медалью Партизану Отечественной войны II степени.</a:t>
            </a:r>
            <a:r>
              <a:t/>
            </a:r>
            <a:br/>
            <a:r>
              <a:rPr lang="ru-RU" sz="1600" b="0" strike="noStrike" spc="-1">
                <a:solidFill>
                  <a:srgbClr val="000000"/>
                </a:solidFill>
                <a:latin typeface="Calibri"/>
              </a:rPr>
              <a:t>13 августа 1942 года, возвращаясь из разведки, гранатой подорвал легковую машину, в которой находился немецкий генерал-майор. В штаб бригады разведчик доставил портфель с документами. В их числе были чертежи и описание новых образцов немецких мин, инспекционные донесения вышестоящему командованию и другие важные бумаги военного характера. Представлен к званию Героя Советского Союза. 24 января 1943 года в неравном бою в селе Острая Лука Псковской области Леонид Голиков погиб.</a:t>
            </a:r>
            <a:r>
              <a:rPr lang="ru-RU" sz="1800" b="0" strike="noStrike" spc="-1">
                <a:solidFill>
                  <a:srgbClr val="000000"/>
                </a:solidFill>
                <a:latin typeface="Calibri"/>
              </a:rPr>
              <a:t> </a:t>
            </a:r>
            <a:endParaRPr lang="ru-RU" sz="1800" b="0" strike="noStrike" spc="-1">
              <a:latin typeface="Arial"/>
            </a:endParaRPr>
          </a:p>
        </p:txBody>
      </p:sp>
      <p:pic>
        <p:nvPicPr>
          <p:cNvPr id="20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03" name="CustomShape 3"/>
          <p:cNvSpPr/>
          <p:nvPr/>
        </p:nvSpPr>
        <p:spPr>
          <a:xfrm>
            <a:off x="8676360" y="4587840"/>
            <a:ext cx="215640" cy="287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 name="Picture 2"/>
          <p:cNvPicPr/>
          <p:nvPr/>
        </p:nvPicPr>
        <p:blipFill>
          <a:blip r:embed="rId2"/>
          <a:srcRect l="3195" t="10001" r="1025"/>
          <a:stretch/>
        </p:blipFill>
        <p:spPr>
          <a:xfrm>
            <a:off x="323640" y="339480"/>
            <a:ext cx="2160000" cy="2519640"/>
          </a:xfrm>
          <a:prstGeom prst="rect">
            <a:avLst/>
          </a:prstGeom>
          <a:ln>
            <a:solidFill>
              <a:schemeClr val="bg2">
                <a:lumMod val="50000"/>
              </a:schemeClr>
            </a:solidFill>
          </a:ln>
        </p:spPr>
      </p:pic>
      <p:sp>
        <p:nvSpPr>
          <p:cNvPr id="205" name="CustomShape 1"/>
          <p:cNvSpPr/>
          <p:nvPr/>
        </p:nvSpPr>
        <p:spPr>
          <a:xfrm>
            <a:off x="4428000" y="195480"/>
            <a:ext cx="1872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Валя Котик</a:t>
            </a:r>
            <a:endParaRPr lang="ru-RU" sz="2400" b="0" strike="noStrike" spc="-1">
              <a:latin typeface="Arial"/>
            </a:endParaRPr>
          </a:p>
        </p:txBody>
      </p:sp>
      <p:sp>
        <p:nvSpPr>
          <p:cNvPr id="206" name="CustomShape 2"/>
          <p:cNvSpPr/>
          <p:nvPr/>
        </p:nvSpPr>
        <p:spPr>
          <a:xfrm>
            <a:off x="2483640" y="627480"/>
            <a:ext cx="6552360" cy="6057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400" b="0" strike="noStrike" spc="-1">
                <a:solidFill>
                  <a:srgbClr val="000000"/>
                </a:solidFill>
                <a:latin typeface="Calibri"/>
              </a:rPr>
              <a:t>Когда немцы оккупировали Шепетовский район, Вале Котику было всего 11 лет. </a:t>
            </a:r>
            <a:endParaRPr lang="ru-RU" sz="1400" b="0" strike="noStrike" spc="-1">
              <a:latin typeface="Arial"/>
            </a:endParaRPr>
          </a:p>
          <a:p>
            <a:pPr>
              <a:lnSpc>
                <a:spcPct val="100000"/>
              </a:lnSpc>
            </a:pPr>
            <a:r>
              <a:rPr lang="ru-RU" sz="1400" b="0" strike="noStrike" spc="-1">
                <a:solidFill>
                  <a:srgbClr val="000000"/>
                </a:solidFill>
                <a:latin typeface="Calibri"/>
              </a:rPr>
              <a:t>Он сразу же принял участие в сборе боеприпасов и оружия, которые затем отправлялись на фронт. В 1942 г. он был принят в ряды Шепетовской подпольной организации, в качестве разведчика. В октябре 1943 года Валя Котик совершил свой первый громкий подвиг - сумел обнаружить подземный телефонный кабель ставки немецкого командования, который был затем благополучно взорван партизанами. На боевом счету мужественного пионера находятся и другие подвиги - успешные подрывы шести складов и железнодорожных эшелонов, а также многочисленные засады, в которых он принимал участие. В обязанности Вали Котика входила и добыча информации о расположении немецких постов.</a:t>
            </a:r>
            <a:endParaRPr lang="ru-RU" sz="1400" b="0" strike="noStrike" spc="-1">
              <a:latin typeface="Arial"/>
            </a:endParaRPr>
          </a:p>
          <a:p>
            <a:pPr>
              <a:lnSpc>
                <a:spcPct val="100000"/>
              </a:lnSpc>
            </a:pPr>
            <a:r>
              <a:rPr lang="ru-RU" sz="1400" b="0" strike="noStrike" spc="-1">
                <a:solidFill>
                  <a:srgbClr val="000000"/>
                </a:solidFill>
                <a:latin typeface="Calibri"/>
              </a:rPr>
              <a:t>Другой подвиг, спасший жизни многим его взрослым товарищам, юный герой совершил 29 октября 1943 года. В тот день парень стоял на посту, как вдруг на </a:t>
            </a:r>
            <a:endParaRPr lang="ru-RU" sz="1400" b="0" strike="noStrike" spc="-1">
              <a:latin typeface="Arial"/>
            </a:endParaRPr>
          </a:p>
          <a:p>
            <a:pPr>
              <a:lnSpc>
                <a:spcPct val="100000"/>
              </a:lnSpc>
            </a:pPr>
            <a:r>
              <a:rPr lang="ru-RU" sz="1400" b="0" strike="noStrike" spc="-1">
                <a:solidFill>
                  <a:srgbClr val="000000"/>
                </a:solidFill>
                <a:latin typeface="Calibri"/>
              </a:rPr>
              <a:t>него совершили нападение гитлеровские каратели. Мальчик успел застрелить вражеского офицера и поднять тревогу. За проявленные героизм, мужество и неоднократно совершенные подвиги, пионер Валя Котик был награжден орденом Отечественной войны I степени и орденом Ленина, а также медалью «Партизану Отечественной войны» II степени.Шестнадцатого февраля 1944 г. 14-летний герой получил смертельные ранения в бою за освобождение города Изяслав Каменец-Подольский.</a:t>
            </a:r>
            <a:endParaRPr lang="ru-RU" sz="1400" b="0" strike="noStrike" spc="-1">
              <a:latin typeface="Arial"/>
            </a:endParaRPr>
          </a:p>
          <a:p>
            <a:pPr>
              <a:lnSpc>
                <a:spcPct val="100000"/>
              </a:lnSpc>
            </a:pPr>
            <a:r>
              <a:rPr lang="ru-RU" sz="1400" b="0" strike="noStrike" spc="-1">
                <a:solidFill>
                  <a:srgbClr val="000000"/>
                </a:solidFill>
                <a:latin typeface="Calibri"/>
              </a:rPr>
              <a:t> Валентину Котику было посмертно присвоено звание Героя Советского Союза.</a:t>
            </a:r>
            <a:endParaRPr lang="ru-RU" sz="1400" b="0" strike="noStrike" spc="-1">
              <a:latin typeface="Arial"/>
            </a:endParaRPr>
          </a:p>
        </p:txBody>
      </p:sp>
      <p:pic>
        <p:nvPicPr>
          <p:cNvPr id="207"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08"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 name="Picture 2"/>
          <p:cNvPicPr/>
          <p:nvPr/>
        </p:nvPicPr>
        <p:blipFill>
          <a:blip r:embed="rId2"/>
          <a:srcRect l="8508" t="16713" r="3018" b="3844"/>
          <a:stretch/>
        </p:blipFill>
        <p:spPr>
          <a:xfrm>
            <a:off x="323640" y="339480"/>
            <a:ext cx="2160000" cy="2519640"/>
          </a:xfrm>
          <a:prstGeom prst="rect">
            <a:avLst/>
          </a:prstGeom>
          <a:ln>
            <a:solidFill>
              <a:schemeClr val="bg2">
                <a:lumMod val="50000"/>
              </a:schemeClr>
            </a:solidFill>
          </a:ln>
        </p:spPr>
      </p:pic>
      <p:sp>
        <p:nvSpPr>
          <p:cNvPr id="210" name="CustomShape 1"/>
          <p:cNvSpPr/>
          <p:nvPr/>
        </p:nvSpPr>
        <p:spPr>
          <a:xfrm>
            <a:off x="4068000" y="195480"/>
            <a:ext cx="3024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Нина Куковерова</a:t>
            </a:r>
            <a:endParaRPr lang="ru-RU" sz="2400" b="0" strike="noStrike" spc="-1">
              <a:latin typeface="Arial"/>
            </a:endParaRPr>
          </a:p>
        </p:txBody>
      </p:sp>
      <p:sp>
        <p:nvSpPr>
          <p:cNvPr id="211" name="CustomShape 2"/>
          <p:cNvSpPr/>
          <p:nvPr/>
        </p:nvSpPr>
        <p:spPr>
          <a:xfrm>
            <a:off x="2483640" y="555480"/>
            <a:ext cx="6552360" cy="568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Каждое лето Нину и её младших братишку и сестрёнку мама вывозила из Ленинграда в деревню Нечеперть. Грохот, взрывы, пламя и дым обрушились на этот тихий край в четырнадцатое лето Нины Куковеровой. С первых дней прихода фашистов Нина стала партизанской разведчицей. Всё, что видела вокруг, запоминала, сообщала в отряд. В деревне расположился карательный отряд, все подступы перекрыты, даже самым опытным разведчикам не пробраться. Вызвалась пойти Нина. Полтора десятка километров шла она заснеженной равниной.  Не обращали внимания фашисты на продрогшую, усталую девочку с торбой, а от её внимания ничто не укрылось - ни штаб, ни склад горючего, ни расположение часовых. И когда ночью партизанский отряд выступил в поход, Нина шла рядом с командиром как проводник. Взлетели в ту ночь на воздух фашистские склады, вспыхнул штаб, пали каратели, сражённые яростным огнём.</a:t>
            </a:r>
            <a:r>
              <a:t/>
            </a:r>
            <a:br/>
            <a:r>
              <a:rPr lang="ru-RU" sz="1600" b="0" strike="noStrike" spc="-1">
                <a:solidFill>
                  <a:srgbClr val="000000"/>
                </a:solidFill>
                <a:latin typeface="Calibri"/>
              </a:rPr>
              <a:t>Не раз ещё ходила на боевые задания Нина, награждённая медалью Партизану Отечественной войны 1 степени.</a:t>
            </a:r>
            <a:r>
              <a:t/>
            </a:r>
            <a:br/>
            <a:r>
              <a:rPr lang="ru-RU" sz="1600" b="0" strike="noStrike" spc="-1">
                <a:solidFill>
                  <a:srgbClr val="000000"/>
                </a:solidFill>
                <a:latin typeface="Calibri"/>
              </a:rPr>
              <a:t>Юная героиня погибла. Посмертно она награждена орденом Отечественной войны 1 степени.  </a:t>
            </a:r>
            <a:endParaRPr lang="ru-RU" sz="1600" b="0" strike="noStrike" spc="-1">
              <a:latin typeface="Arial"/>
            </a:endParaRPr>
          </a:p>
        </p:txBody>
      </p:sp>
      <p:pic>
        <p:nvPicPr>
          <p:cNvPr id="21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13" name="CustomShape 3"/>
          <p:cNvSpPr/>
          <p:nvPr/>
        </p:nvSpPr>
        <p:spPr>
          <a:xfrm>
            <a:off x="8532360" y="4443840"/>
            <a:ext cx="359640" cy="431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 name="Picture 20"/>
          <p:cNvPicPr/>
          <p:nvPr/>
        </p:nvPicPr>
        <p:blipFill>
          <a:blip r:embed="rId2"/>
          <a:srcRect l="2724" t="12166" r="2052"/>
          <a:stretch/>
        </p:blipFill>
        <p:spPr>
          <a:xfrm>
            <a:off x="323640" y="339480"/>
            <a:ext cx="2160000" cy="2519640"/>
          </a:xfrm>
          <a:prstGeom prst="rect">
            <a:avLst/>
          </a:prstGeom>
          <a:ln>
            <a:solidFill>
              <a:schemeClr val="bg2">
                <a:lumMod val="50000"/>
              </a:schemeClr>
            </a:solidFill>
          </a:ln>
        </p:spPr>
      </p:pic>
      <p:sp>
        <p:nvSpPr>
          <p:cNvPr id="215" name="CustomShape 1"/>
          <p:cNvSpPr/>
          <p:nvPr/>
        </p:nvSpPr>
        <p:spPr>
          <a:xfrm>
            <a:off x="4212000" y="195480"/>
            <a:ext cx="2592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Валя Зенкина</a:t>
            </a:r>
            <a:endParaRPr lang="ru-RU" sz="2400" b="0" strike="noStrike" spc="-1">
              <a:latin typeface="Arial"/>
            </a:endParaRPr>
          </a:p>
        </p:txBody>
      </p:sp>
      <p:sp>
        <p:nvSpPr>
          <p:cNvPr id="216" name="CustomShape 2"/>
          <p:cNvSpPr/>
          <p:nvPr/>
        </p:nvSpPr>
        <p:spPr>
          <a:xfrm>
            <a:off x="2555640" y="483480"/>
            <a:ext cx="6480360" cy="568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Брестская крепость первой приняла на себя удар врага. Рвались бомбы, снаряды, рушились стены, гибли люди и в крепости, и в городе Бресте. С первых минут ушёл в бой Валин отец. Ушёл и не вернулся, погиб героем, как многие защитники Брестской крепости.</a:t>
            </a:r>
            <a:r>
              <a:t/>
            </a:r>
            <a:br/>
            <a:r>
              <a:rPr lang="ru-RU" sz="1600" b="0" strike="noStrike" spc="-1">
                <a:solidFill>
                  <a:srgbClr val="000000"/>
                </a:solidFill>
                <a:latin typeface="Calibri"/>
              </a:rPr>
              <a:t>А Валю фашисты заставили под огнём пробираться в крепость, чтобы передать её защитникам требование сдаться в плен. Валя в крепость пробралась и осталась помогать нашим бойцам. Она перевязывала раненых, собирала патроны и подносила их бойцам.</a:t>
            </a:r>
            <a:r>
              <a:t/>
            </a:r>
            <a:br/>
            <a:r>
              <a:rPr lang="ru-RU" sz="1600" b="0" strike="noStrike" spc="-1">
                <a:solidFill>
                  <a:srgbClr val="000000"/>
                </a:solidFill>
                <a:latin typeface="Calibri"/>
              </a:rPr>
              <a:t>В крепости не хватало воды, её делили по глотку. Пить хотелось мучительно, но Валя снова и снова отказывалась от своего глотка: вода нужна раненым. Когда командование Брестской крепости приняло решение вывести детей и женщин из-под огня, маленькая санитарка Валя Зенкина просила оставить её с бойцами. Но приказ есть приказ, и тогда она поклялась продолжить борьбу с врагом до полной победы.</a:t>
            </a:r>
            <a:r>
              <a:t/>
            </a:r>
            <a:br/>
            <a:r>
              <a:rPr lang="ru-RU" sz="1600" b="0" strike="noStrike" spc="-1">
                <a:solidFill>
                  <a:srgbClr val="000000"/>
                </a:solidFill>
                <a:latin typeface="Calibri"/>
              </a:rPr>
              <a:t>И Валя клятву сдержала. Разные испытания выпали на её долю. Но она выдержала. Выстояла. И свою борьбу продолжила уже в партизанском отряде. Воевала смело, наравне со взрослыми. За отвагу и мужество орденом Красной Звезды наградила Родина свою юную дочь. </a:t>
            </a:r>
            <a:endParaRPr lang="ru-RU" sz="1600" b="0" strike="noStrike" spc="-1">
              <a:latin typeface="Arial"/>
            </a:endParaRPr>
          </a:p>
        </p:txBody>
      </p:sp>
      <p:pic>
        <p:nvPicPr>
          <p:cNvPr id="217"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18"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9" name="Picture 22"/>
          <p:cNvPicPr/>
          <p:nvPr/>
        </p:nvPicPr>
        <p:blipFill>
          <a:blip r:embed="rId2"/>
          <a:srcRect t="12900" r="1083"/>
          <a:stretch/>
        </p:blipFill>
        <p:spPr>
          <a:xfrm>
            <a:off x="323640" y="339480"/>
            <a:ext cx="2160000" cy="2519640"/>
          </a:xfrm>
          <a:prstGeom prst="rect">
            <a:avLst/>
          </a:prstGeom>
          <a:ln>
            <a:solidFill>
              <a:schemeClr val="bg2">
                <a:lumMod val="50000"/>
              </a:schemeClr>
            </a:solidFill>
          </a:ln>
        </p:spPr>
      </p:pic>
      <p:sp>
        <p:nvSpPr>
          <p:cNvPr id="220" name="CustomShape 1"/>
          <p:cNvSpPr/>
          <p:nvPr/>
        </p:nvSpPr>
        <p:spPr>
          <a:xfrm>
            <a:off x="4284000" y="195480"/>
            <a:ext cx="2304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Зина Портнова</a:t>
            </a:r>
            <a:endParaRPr lang="ru-RU" sz="2400" b="0" strike="noStrike" spc="-1">
              <a:latin typeface="Arial"/>
            </a:endParaRPr>
          </a:p>
        </p:txBody>
      </p:sp>
      <p:sp>
        <p:nvSpPr>
          <p:cNvPr id="221" name="CustomShape 2"/>
          <p:cNvSpPr/>
          <p:nvPr/>
        </p:nvSpPr>
        <p:spPr>
          <a:xfrm>
            <a:off x="2483640" y="483480"/>
            <a:ext cx="6552360" cy="6173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Родилась Зина Портнова 20 февраля 1926 года в городе Ленинграде в семье рабочего. Окончила 7 классов. В начале июня 1941 года приехала на школьные каникулы в деревню Зуи, близ станции Оболь Шумилинского района Витебской области. Зина оказалась на оккупированной территории. С 1942 года член Обольской подпольной организации «Юные мстители». В подполье была принята в ВЛКСМ.</a:t>
            </a:r>
            <a:r>
              <a:t/>
            </a:r>
            <a:br/>
            <a:r>
              <a:rPr lang="ru-RU" sz="1600" b="0" strike="noStrike" spc="-1">
                <a:solidFill>
                  <a:srgbClr val="000000"/>
                </a:solidFill>
                <a:latin typeface="Calibri"/>
              </a:rPr>
              <a:t>Участвовала в распространении листовок среди населения и диверсиях против захватчиков. Работая в столовой курсов переподготовки немецких офицеров, добавила в пищу отраву (погибло более ста офицеров). Во время разбирательств, желая доказать немцам свою непричастность, попробовала отравленный суп. Чудом осталась жива.</a:t>
            </a:r>
            <a:r>
              <a:t/>
            </a:r>
            <a:br/>
            <a:r>
              <a:rPr lang="ru-RU" sz="1600" b="0" strike="noStrike" spc="-1">
                <a:solidFill>
                  <a:srgbClr val="000000"/>
                </a:solidFill>
                <a:latin typeface="Calibri"/>
              </a:rPr>
              <a:t>С августа 1943 года разведчик партизанского отряда им. К. Е. Ворошилова. В декабре 1943 года, возвращаясь с задания по выяснению причин провала организации «Юные мстители», схвачена в деревне Мостище. На одном из допросов в гестапо деревни Горяны, схватив со стола пистолет следователя, застрелила его и ещё двух гитлеровцев, пыталась бежать, была схвачена. После пыток расстреляна в тюрьме </a:t>
            </a:r>
            <a:endParaRPr lang="ru-RU" sz="1600" b="0" strike="noStrike" spc="-1">
              <a:latin typeface="Arial"/>
            </a:endParaRPr>
          </a:p>
          <a:p>
            <a:pPr>
              <a:lnSpc>
                <a:spcPct val="100000"/>
              </a:lnSpc>
            </a:pPr>
            <a:r>
              <a:rPr lang="ru-RU" sz="1600" b="0" strike="noStrike" spc="-1">
                <a:solidFill>
                  <a:srgbClr val="000000"/>
                </a:solidFill>
                <a:latin typeface="Calibri"/>
              </a:rPr>
              <a:t>г. Полоцка. Посмертно присвоено звание Героя Советского Союза.  </a:t>
            </a:r>
            <a:endParaRPr lang="ru-RU" sz="1600" b="0" strike="noStrike" spc="-1">
              <a:latin typeface="Arial"/>
            </a:endParaRPr>
          </a:p>
        </p:txBody>
      </p:sp>
      <p:pic>
        <p:nvPicPr>
          <p:cNvPr id="222"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23"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 name="Picture 2"/>
          <p:cNvPicPr/>
          <p:nvPr/>
        </p:nvPicPr>
        <p:blipFill>
          <a:blip r:embed="rId2"/>
          <a:srcRect l="7878" t="12983" r="5482" b="4164"/>
          <a:stretch/>
        </p:blipFill>
        <p:spPr>
          <a:xfrm>
            <a:off x="323640" y="339480"/>
            <a:ext cx="2160000" cy="2519640"/>
          </a:xfrm>
          <a:prstGeom prst="rect">
            <a:avLst/>
          </a:prstGeom>
          <a:ln>
            <a:solidFill>
              <a:schemeClr val="bg2">
                <a:lumMod val="50000"/>
              </a:schemeClr>
            </a:solidFill>
          </a:ln>
        </p:spPr>
      </p:pic>
      <p:sp>
        <p:nvSpPr>
          <p:cNvPr id="225" name="CustomShape 1"/>
          <p:cNvSpPr/>
          <p:nvPr/>
        </p:nvSpPr>
        <p:spPr>
          <a:xfrm>
            <a:off x="4284000" y="195480"/>
            <a:ext cx="2880000" cy="821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2400" b="1" strike="noStrike" spc="-1">
                <a:solidFill>
                  <a:srgbClr val="C00000"/>
                </a:solidFill>
                <a:latin typeface="Calibri"/>
              </a:rPr>
              <a:t>Володя Казначеев</a:t>
            </a:r>
            <a:endParaRPr lang="ru-RU" sz="2400" b="0" strike="noStrike" spc="-1">
              <a:latin typeface="Arial"/>
            </a:endParaRPr>
          </a:p>
        </p:txBody>
      </p:sp>
      <p:sp>
        <p:nvSpPr>
          <p:cNvPr id="226" name="CustomShape 2"/>
          <p:cNvSpPr/>
          <p:nvPr/>
        </p:nvSpPr>
        <p:spPr>
          <a:xfrm>
            <a:off x="2627640" y="555480"/>
            <a:ext cx="6336360" cy="5200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600" b="0" strike="noStrike" spc="-1">
                <a:solidFill>
                  <a:srgbClr val="000000"/>
                </a:solidFill>
                <a:latin typeface="Calibri"/>
              </a:rPr>
              <a:t>1941 год… Весной Володя Казначеев закончил пятый класс. Осенью вступил в партизанский отряд.</a:t>
            </a:r>
            <a:r>
              <a:t/>
            </a:r>
            <a:br/>
            <a:r>
              <a:rPr lang="ru-RU" sz="1600" b="0" strike="noStrike" spc="-1">
                <a:solidFill>
                  <a:srgbClr val="000000"/>
                </a:solidFill>
                <a:latin typeface="Calibri"/>
              </a:rPr>
              <a:t> В отряде была "партизанская школа". Там обучались будущие минеры, подрывники. Володя на "отлично" усвоил эту науку и вместе со старшими товарищами пустил под откос восемь эшелонов. Приходилось ему прикрывать отход группы, гранатами останавливая преследователей…</a:t>
            </a:r>
            <a:r>
              <a:t/>
            </a:r>
            <a:br/>
            <a:r>
              <a:rPr lang="ru-RU" sz="1600" b="0" strike="noStrike" spc="-1">
                <a:solidFill>
                  <a:srgbClr val="000000"/>
                </a:solidFill>
                <a:latin typeface="Calibri"/>
              </a:rPr>
              <a:t>Он был связным. Ходил нередко в Клетню, доставляя ценнейшие сведения, а, дождавшись темноты, расклеивал листовки. От операции к операции становился опытнее, искуснее.</a:t>
            </a:r>
            <a:r>
              <a:t/>
            </a:r>
            <a:br/>
            <a:r>
              <a:rPr lang="ru-RU" sz="1600" b="0" strike="noStrike" spc="-1">
                <a:solidFill>
                  <a:srgbClr val="000000"/>
                </a:solidFill>
                <a:latin typeface="Calibri"/>
              </a:rPr>
              <a:t>За голову партизана Казначеева фашисты назначили награду, даже не подозревая, что отважный их противник - совсем еще мальчик. Он сражался рядом со взрослыми до того самого дня, пока родной край не был освобожден от фашистской нечисти, и по праву разделил со взрослыми славу героя - освободителя родной земли. Володя Казначеев награжден орденом Ленина, медалью "Партизану Отечественной войны" 1 степени. </a:t>
            </a:r>
            <a:endParaRPr lang="ru-RU" sz="1600" b="0" strike="noStrike" spc="-1">
              <a:latin typeface="Arial"/>
            </a:endParaRPr>
          </a:p>
        </p:txBody>
      </p:sp>
      <p:pic>
        <p:nvPicPr>
          <p:cNvPr id="227" name="Picture 16"/>
          <p:cNvPicPr/>
          <p:nvPr/>
        </p:nvPicPr>
        <p:blipFill>
          <a:blip r:embed="rId3">
            <a:lum contrast="20000"/>
          </a:blip>
          <a:srcRect l="5271" t="19312" r="3953" b="20020"/>
          <a:stretch/>
        </p:blipFill>
        <p:spPr>
          <a:xfrm rot="20285400">
            <a:off x="298800" y="3503520"/>
            <a:ext cx="2032200" cy="647640"/>
          </a:xfrm>
          <a:prstGeom prst="rect">
            <a:avLst/>
          </a:prstGeom>
          <a:ln>
            <a:noFill/>
          </a:ln>
        </p:spPr>
      </p:pic>
      <p:sp>
        <p:nvSpPr>
          <p:cNvPr id="228" name="CustomShape 3"/>
          <p:cNvSpPr/>
          <p:nvPr/>
        </p:nvSpPr>
        <p:spPr>
          <a:xfrm>
            <a:off x="8604360" y="4515840"/>
            <a:ext cx="287640" cy="359640"/>
          </a:xfrm>
          <a:prstGeom prst="upArrow">
            <a:avLst>
              <a:gd name="adj1" fmla="val 50000"/>
              <a:gd name="adj2" fmla="val 50000"/>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CustomShape 1"/>
          <p:cNvSpPr/>
          <p:nvPr/>
        </p:nvSpPr>
        <p:spPr>
          <a:xfrm>
            <a:off x="6372360" y="627480"/>
            <a:ext cx="2016000" cy="3107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1" strike="noStrike" spc="-1">
                <a:solidFill>
                  <a:srgbClr val="002060"/>
                </a:solidFill>
                <a:latin typeface="Calibri"/>
              </a:rPr>
              <a:t>Мечту пронесите</a:t>
            </a:r>
            <a:r>
              <a:t/>
            </a:r>
            <a:br/>
            <a:r>
              <a:rPr lang="ru-RU" sz="1800" b="1" strike="noStrike" spc="-1">
                <a:solidFill>
                  <a:srgbClr val="002060"/>
                </a:solidFill>
                <a:latin typeface="Calibri"/>
              </a:rPr>
              <a:t>через года </a:t>
            </a:r>
            <a:r>
              <a:t/>
            </a:r>
            <a:br/>
            <a:r>
              <a:rPr lang="ru-RU" sz="1800" b="1" strike="noStrike" spc="-1">
                <a:solidFill>
                  <a:srgbClr val="002060"/>
                </a:solidFill>
                <a:latin typeface="Calibri"/>
              </a:rPr>
              <a:t>и жизнью </a:t>
            </a:r>
            <a:r>
              <a:t/>
            </a:r>
            <a:br/>
            <a:r>
              <a:rPr lang="ru-RU" sz="1800" b="1" strike="noStrike" spc="-1">
                <a:solidFill>
                  <a:srgbClr val="002060"/>
                </a:solidFill>
                <a:latin typeface="Calibri"/>
              </a:rPr>
              <a:t>наполните!.. </a:t>
            </a:r>
            <a:r>
              <a:t/>
            </a:r>
            <a:br/>
            <a:r>
              <a:rPr lang="ru-RU" sz="1800" b="1" strike="noStrike" spc="-1">
                <a:solidFill>
                  <a:srgbClr val="002060"/>
                </a:solidFill>
                <a:latin typeface="Calibri"/>
              </a:rPr>
              <a:t>Но о тех, </a:t>
            </a:r>
            <a:r>
              <a:t/>
            </a:r>
            <a:br/>
            <a:r>
              <a:rPr lang="ru-RU" sz="1800" b="1" strike="noStrike" spc="-1">
                <a:solidFill>
                  <a:srgbClr val="002060"/>
                </a:solidFill>
                <a:latin typeface="Calibri"/>
              </a:rPr>
              <a:t>кто уже не придёт</a:t>
            </a:r>
            <a:r>
              <a:t/>
            </a:r>
            <a:br/>
            <a:r>
              <a:rPr lang="ru-RU" sz="1800" b="1" strike="noStrike" spc="-1">
                <a:solidFill>
                  <a:srgbClr val="002060"/>
                </a:solidFill>
                <a:latin typeface="Calibri"/>
              </a:rPr>
              <a:t>никогда, - </a:t>
            </a:r>
            <a:r>
              <a:t/>
            </a:r>
            <a:br/>
            <a:r>
              <a:rPr lang="ru-RU" sz="1800" b="1" strike="noStrike" spc="-1">
                <a:solidFill>
                  <a:srgbClr val="002060"/>
                </a:solidFill>
                <a:latin typeface="Calibri"/>
              </a:rPr>
              <a:t>заклинаю, - </a:t>
            </a:r>
            <a:r>
              <a:t/>
            </a:r>
            <a:br/>
            <a:r>
              <a:rPr lang="ru-RU" sz="1800" b="1" strike="noStrike" spc="-1">
                <a:solidFill>
                  <a:srgbClr val="002060"/>
                </a:solidFill>
                <a:latin typeface="Calibri"/>
              </a:rPr>
              <a:t>помните! </a:t>
            </a:r>
            <a:endParaRPr lang="ru-RU" sz="1800" b="0" strike="noStrike" spc="-1">
              <a:latin typeface="Arial"/>
            </a:endParaRPr>
          </a:p>
        </p:txBody>
      </p:sp>
      <p:sp>
        <p:nvSpPr>
          <p:cNvPr id="230" name="CustomShape 2"/>
          <p:cNvSpPr/>
          <p:nvPr/>
        </p:nvSpPr>
        <p:spPr>
          <a:xfrm>
            <a:off x="467640" y="627480"/>
            <a:ext cx="2232000" cy="2832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1" strike="noStrike" spc="-1">
                <a:solidFill>
                  <a:srgbClr val="002060"/>
                </a:solidFill>
                <a:latin typeface="Calibri"/>
              </a:rPr>
              <a:t>Люди! </a:t>
            </a:r>
            <a:r>
              <a:t/>
            </a:r>
            <a:br/>
            <a:r>
              <a:rPr lang="ru-RU" sz="1800" b="1" strike="noStrike" spc="-1">
                <a:solidFill>
                  <a:srgbClr val="002060"/>
                </a:solidFill>
                <a:latin typeface="Calibri"/>
              </a:rPr>
              <a:t>Покуда сердца</a:t>
            </a:r>
            <a:r>
              <a:t/>
            </a:r>
            <a:br/>
            <a:r>
              <a:rPr lang="ru-RU" sz="1800" b="1" strike="noStrike" spc="-1">
                <a:solidFill>
                  <a:srgbClr val="002060"/>
                </a:solidFill>
                <a:latin typeface="Calibri"/>
              </a:rPr>
              <a:t>стучатся, - </a:t>
            </a:r>
            <a:r>
              <a:t/>
            </a:r>
            <a:br/>
            <a:r>
              <a:rPr lang="ru-RU" sz="1800" b="1" strike="noStrike" spc="-1">
                <a:solidFill>
                  <a:srgbClr val="002060"/>
                </a:solidFill>
                <a:latin typeface="Calibri"/>
              </a:rPr>
              <a:t>помните! </a:t>
            </a:r>
            <a:r>
              <a:t/>
            </a:r>
            <a:br/>
            <a:r>
              <a:rPr lang="ru-RU" sz="1800" b="1" strike="noStrike" spc="-1">
                <a:solidFill>
                  <a:srgbClr val="002060"/>
                </a:solidFill>
                <a:latin typeface="Calibri"/>
              </a:rPr>
              <a:t>Какою </a:t>
            </a:r>
            <a:r>
              <a:t/>
            </a:r>
            <a:br/>
            <a:r>
              <a:rPr lang="ru-RU" sz="1800" b="1" strike="noStrike" spc="-1">
                <a:solidFill>
                  <a:srgbClr val="002060"/>
                </a:solidFill>
                <a:latin typeface="Calibri"/>
              </a:rPr>
              <a:t>ценой </a:t>
            </a:r>
            <a:r>
              <a:t/>
            </a:r>
            <a:br/>
            <a:r>
              <a:rPr lang="ru-RU" sz="1800" b="1" strike="noStrike" spc="-1">
                <a:solidFill>
                  <a:srgbClr val="002060"/>
                </a:solidFill>
                <a:latin typeface="Calibri"/>
              </a:rPr>
              <a:t>завоёвано счастье, - </a:t>
            </a:r>
            <a:r>
              <a:t/>
            </a:r>
            <a:br/>
            <a:r>
              <a:rPr lang="ru-RU" sz="1800" b="1" strike="noStrike" spc="-1">
                <a:solidFill>
                  <a:srgbClr val="002060"/>
                </a:solidFill>
                <a:latin typeface="Calibri"/>
              </a:rPr>
              <a:t>пожалуйста,</a:t>
            </a:r>
            <a:r>
              <a:t/>
            </a:r>
            <a:br/>
            <a:r>
              <a:rPr lang="ru-RU" sz="1800" b="1" strike="noStrike" spc="-1">
                <a:solidFill>
                  <a:srgbClr val="002060"/>
                </a:solidFill>
                <a:latin typeface="Calibri"/>
              </a:rPr>
              <a:t>помните! </a:t>
            </a:r>
            <a:endParaRPr lang="ru-RU" sz="1800" b="0" strike="noStrike" spc="-1">
              <a:latin typeface="Arial"/>
            </a:endParaRPr>
          </a:p>
        </p:txBody>
      </p:sp>
      <p:sp>
        <p:nvSpPr>
          <p:cNvPr id="231" name="CustomShape 3"/>
          <p:cNvSpPr/>
          <p:nvPr/>
        </p:nvSpPr>
        <p:spPr>
          <a:xfrm>
            <a:off x="3564000" y="627480"/>
            <a:ext cx="2016000" cy="3655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800" b="1" strike="noStrike" spc="-1">
                <a:solidFill>
                  <a:srgbClr val="002060"/>
                </a:solidFill>
                <a:latin typeface="Calibri"/>
              </a:rPr>
              <a:t>Детям своим</a:t>
            </a:r>
            <a:r>
              <a:t/>
            </a:r>
            <a:br/>
            <a:r>
              <a:rPr lang="ru-RU" sz="1800" b="1" strike="noStrike" spc="-1">
                <a:solidFill>
                  <a:srgbClr val="002060"/>
                </a:solidFill>
                <a:latin typeface="Calibri"/>
              </a:rPr>
              <a:t>расскажите о них, </a:t>
            </a:r>
            <a:r>
              <a:t/>
            </a:r>
            <a:br/>
            <a:r>
              <a:rPr lang="ru-RU" sz="1800" b="1" strike="noStrike" spc="-1">
                <a:solidFill>
                  <a:srgbClr val="002060"/>
                </a:solidFill>
                <a:latin typeface="Calibri"/>
              </a:rPr>
              <a:t>чтоб </a:t>
            </a:r>
            <a:r>
              <a:t/>
            </a:r>
            <a:br/>
            <a:r>
              <a:rPr lang="ru-RU" sz="1800" b="1" strike="noStrike" spc="-1">
                <a:solidFill>
                  <a:srgbClr val="002060"/>
                </a:solidFill>
                <a:latin typeface="Calibri"/>
              </a:rPr>
              <a:t>запомнили! </a:t>
            </a:r>
            <a:r>
              <a:t/>
            </a:r>
            <a:br/>
            <a:r>
              <a:rPr lang="ru-RU" sz="1800" b="1" strike="noStrike" spc="-1">
                <a:solidFill>
                  <a:srgbClr val="002060"/>
                </a:solidFill>
                <a:latin typeface="Calibri"/>
              </a:rPr>
              <a:t>Детям</a:t>
            </a:r>
            <a:r>
              <a:t/>
            </a:r>
            <a:br/>
            <a:r>
              <a:rPr lang="ru-RU" sz="1800" b="1" strike="noStrike" spc="-1">
                <a:solidFill>
                  <a:srgbClr val="002060"/>
                </a:solidFill>
                <a:latin typeface="Calibri"/>
              </a:rPr>
              <a:t>детей </a:t>
            </a:r>
            <a:r>
              <a:t/>
            </a:r>
            <a:br/>
            <a:r>
              <a:rPr lang="ru-RU" sz="1800" b="1" strike="noStrike" spc="-1">
                <a:solidFill>
                  <a:srgbClr val="002060"/>
                </a:solidFill>
                <a:latin typeface="Calibri"/>
              </a:rPr>
              <a:t>расскажите о них, </a:t>
            </a:r>
            <a:r>
              <a:t/>
            </a:r>
            <a:br/>
            <a:r>
              <a:rPr lang="ru-RU" sz="1800" b="1" strike="noStrike" spc="-1">
                <a:solidFill>
                  <a:srgbClr val="002060"/>
                </a:solidFill>
                <a:latin typeface="Calibri"/>
              </a:rPr>
              <a:t>чтобы тоже </a:t>
            </a:r>
            <a:r>
              <a:t/>
            </a:r>
            <a:br/>
            <a:r>
              <a:rPr lang="ru-RU" sz="1800" b="1" strike="noStrike" spc="-1">
                <a:solidFill>
                  <a:srgbClr val="002060"/>
                </a:solidFill>
                <a:latin typeface="Calibri"/>
              </a:rPr>
              <a:t>запомнили! </a:t>
            </a:r>
            <a:r>
              <a:t/>
            </a:r>
            <a:br/>
            <a:r>
              <a:rPr lang="ru-RU" sz="1800" b="0" strike="noStrike" spc="-1">
                <a:solidFill>
                  <a:srgbClr val="002060"/>
                </a:solidFill>
                <a:latin typeface="Calibri"/>
              </a:rPr>
              <a:t> </a:t>
            </a:r>
            <a:r>
              <a:t/>
            </a:r>
            <a:br/>
            <a:r>
              <a:rPr lang="ru-RU" sz="1800" b="0" strike="noStrike" spc="-1">
                <a:solidFill>
                  <a:srgbClr val="002060"/>
                </a:solidFill>
                <a:latin typeface="Calibri"/>
              </a:rPr>
              <a:t> </a:t>
            </a:r>
            <a:endParaRPr lang="ru-RU" sz="1800" b="0" strike="noStrike" spc="-1">
              <a:latin typeface="Arial"/>
            </a:endParaRPr>
          </a:p>
        </p:txBody>
      </p:sp>
      <p:sp>
        <p:nvSpPr>
          <p:cNvPr id="232" name="CustomShape 4"/>
          <p:cNvSpPr/>
          <p:nvPr/>
        </p:nvSpPr>
        <p:spPr>
          <a:xfrm>
            <a:off x="8532360" y="4515840"/>
            <a:ext cx="359640" cy="359640"/>
          </a:xfrm>
          <a:prstGeom prst="actionButtonHome">
            <a:avLst/>
          </a:prstGeom>
          <a:solidFill>
            <a:schemeClr val="bg1">
              <a:lumMod val="65000"/>
            </a:schemeClr>
          </a:solidFill>
          <a:ln>
            <a:solidFill>
              <a:schemeClr val="bg2">
                <a:lumMod val="50000"/>
              </a:schemeClr>
            </a:solidFill>
            <a:round/>
          </a:ln>
        </p:spPr>
        <p:style>
          <a:lnRef idx="2">
            <a:schemeClr val="accent1">
              <a:shade val="50000"/>
            </a:schemeClr>
          </a:lnRef>
          <a:fillRef idx="1">
            <a:schemeClr val="accent1"/>
          </a:fillRef>
          <a:effectRef idx="0">
            <a:schemeClr val="accent1"/>
          </a:effectRef>
          <a:fontRef idx="minor"/>
        </p:style>
      </p:sp>
      <p:sp>
        <p:nvSpPr>
          <p:cNvPr id="233" name="CustomShape 5"/>
          <p:cNvSpPr/>
          <p:nvPr/>
        </p:nvSpPr>
        <p:spPr>
          <a:xfrm>
            <a:off x="4811760" y="3219840"/>
            <a:ext cx="2185200" cy="27288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lstStyle/>
          <a:p>
            <a:pPr>
              <a:lnSpc>
                <a:spcPct val="100000"/>
              </a:lnSpc>
            </a:pPr>
            <a:r>
              <a:rPr lang="ru-RU" sz="1200" b="0" strike="noStrike" spc="-1">
                <a:solidFill>
                  <a:srgbClr val="002060"/>
                </a:solidFill>
                <a:latin typeface="Calibri"/>
              </a:rPr>
              <a:t>Роберт Рождественский </a:t>
            </a:r>
            <a:endParaRPr lang="ru-RU" sz="1200" b="0" strike="noStrike" spc="-1">
              <a:latin typeface="Aria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CustomShape 1"/>
          <p:cNvSpPr/>
          <p:nvPr/>
        </p:nvSpPr>
        <p:spPr>
          <a:xfrm>
            <a:off x="179640" y="2931840"/>
            <a:ext cx="6120360" cy="45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0" strike="noStrike" spc="-1">
                <a:solidFill>
                  <a:srgbClr val="000000"/>
                </a:solidFill>
                <a:latin typeface="Calibri"/>
              </a:rPr>
              <a:t>Источник: </a:t>
            </a:r>
            <a:r>
              <a:rPr lang="ru-RU" sz="1200" b="0" u="sng" strike="noStrike" spc="-1">
                <a:solidFill>
                  <a:srgbClr val="0000FF"/>
                </a:solidFill>
                <a:uFillTx/>
                <a:latin typeface="Calibri"/>
                <a:hlinkClick r:id="rId2"/>
              </a:rPr>
              <a:t>https://fishki.net/1270197-pionery---geroi-velikoj-otechestvennoj-vojny.html</a:t>
            </a:r>
            <a:r>
              <a:rPr lang="ru-RU" sz="1200" b="0" strike="noStrike" spc="-1">
                <a:solidFill>
                  <a:srgbClr val="000000"/>
                </a:solidFill>
                <a:latin typeface="Calibri"/>
              </a:rPr>
              <a:t> </a:t>
            </a:r>
            <a:endParaRPr lang="ru-RU" sz="1200" b="0" strike="noStrike" spc="-1">
              <a:latin typeface="Arial"/>
            </a:endParaRPr>
          </a:p>
        </p:txBody>
      </p:sp>
      <p:sp>
        <p:nvSpPr>
          <p:cNvPr id="235" name="CustomShape 2"/>
          <p:cNvSpPr/>
          <p:nvPr/>
        </p:nvSpPr>
        <p:spPr>
          <a:xfrm>
            <a:off x="-342360" y="3219840"/>
            <a:ext cx="5312520" cy="30348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lstStyle/>
          <a:p>
            <a:pPr>
              <a:lnSpc>
                <a:spcPct val="100000"/>
              </a:lnSpc>
            </a:pPr>
            <a:r>
              <a:rPr lang="ru-RU" sz="1400" b="0" strike="noStrike" spc="-1">
                <a:solidFill>
                  <a:srgbClr val="002060"/>
                </a:solidFill>
                <a:latin typeface="Calibri"/>
              </a:rPr>
              <a:t>Стихотворение Ефима Григорьевича Ховива (2 слайд)</a:t>
            </a:r>
            <a:endParaRPr lang="ru-RU" sz="1400" b="0" strike="noStrike" spc="-1">
              <a:latin typeface="Arial"/>
            </a:endParaRPr>
          </a:p>
        </p:txBody>
      </p:sp>
      <p:sp>
        <p:nvSpPr>
          <p:cNvPr id="236" name="CustomShape 3"/>
          <p:cNvSpPr/>
          <p:nvPr/>
        </p:nvSpPr>
        <p:spPr>
          <a:xfrm>
            <a:off x="179640" y="483480"/>
            <a:ext cx="6624360" cy="42876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200" b="0" u="sng" strike="noStrike" spc="-1">
                <a:solidFill>
                  <a:srgbClr val="0000FF"/>
                </a:solidFill>
                <a:uFillTx/>
                <a:latin typeface="Calibri"/>
                <a:hlinkClick r:id="rId3"/>
              </a:rPr>
              <a:t>https://cdn.fishki.net/upload/post/201405/19/1270197/5259c799fdc6f82c26ebec710f1754ff.jpg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4"/>
              </a:rPr>
              <a:t>https://cdn.fishki.net/upload/post/201405/19/1270197/cb5185e43d1c5eff695d759be179b02c.jpg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5"/>
              </a:rPr>
              <a:t>https://cdn.fishki.net/upload/post/201405/19/1270197/ea100d9d41d975ab3224bf84e03df88b.jpg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6"/>
              </a:rPr>
              <a:t>https://cdn.fishki.net/upload/post/201405/19/1270197/3aa77436750c96a77a30381c63f4238c.jpg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7"/>
              </a:rPr>
              <a:t>https://cdn.fishki.net/upload/post/201405/19/1270197/756d081555d38e3029e43bf7c42eb237.jpg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8"/>
              </a:rPr>
              <a:t>https://cdn.fishki.net/upload/post/201405/19/1270197/9dcc50d9fd875052f7d72540a8a9d510.jpg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9"/>
              </a:rPr>
              <a:t>https://cdn.fishki.net/upload/post/201405/19/1270197/1b528a49491abad6cf6e0d81b0fcc6e6.jpg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10"/>
              </a:rPr>
              <a:t>https://cdn.fishki.net/upload/post/201405/19/1270197/f66493b1242f9edf5063236a80e46c89.jpg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11"/>
              </a:rPr>
              <a:t>https://cdn.fishki.net/upload/post/201405/19/1270197/e3ce9318e20d567b871b2d1a35d258dd.jpg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12"/>
              </a:rPr>
              <a:t>https://cdn.fishki.net/upload/post/201405/19/1270197/bfe9b5b3e16b69929fc966688b2812ad.jpg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13"/>
              </a:rPr>
              <a:t>https://cdn.fishki.net/upload/post/201405/19/1270197/595b6eb5dad5f80f3b42485c760c25ca.jpg</a:t>
            </a:r>
            <a:r>
              <a:rPr lang="ru-RU" sz="1200" b="0" strike="noStrike" spc="-1">
                <a:solidFill>
                  <a:srgbClr val="000000"/>
                </a:solidFill>
                <a:latin typeface="Calibri"/>
              </a:rPr>
              <a:t> </a:t>
            </a:r>
            <a:endParaRPr lang="ru-RU" sz="1200" b="0" strike="noStrike" spc="-1">
              <a:latin typeface="Arial"/>
            </a:endParaRPr>
          </a:p>
          <a:p>
            <a:pPr>
              <a:lnSpc>
                <a:spcPct val="100000"/>
              </a:lnSpc>
            </a:pPr>
            <a:r>
              <a:rPr lang="ru-RU" sz="1200" b="0" u="sng" strike="noStrike" spc="-1">
                <a:solidFill>
                  <a:srgbClr val="0000FF"/>
                </a:solidFill>
                <a:uFillTx/>
                <a:latin typeface="Calibri"/>
                <a:hlinkClick r:id="rId14"/>
              </a:rPr>
              <a:t>https://cdn.fishki.net/upload/post/201405/19/1270197/portnovazina.jpg</a:t>
            </a:r>
            <a:r>
              <a:rPr lang="ru-RU" sz="1200" b="0" strike="noStrike" spc="-1">
                <a:solidFill>
                  <a:srgbClr val="000000"/>
                </a:solidFill>
                <a:latin typeface="Calibri"/>
              </a:rPr>
              <a:t> </a:t>
            </a:r>
            <a:endParaRPr lang="ru-RU" sz="1200" b="0" strike="noStrike" spc="-1">
              <a:latin typeface="Arial"/>
            </a:endParaRPr>
          </a:p>
        </p:txBody>
      </p:sp>
      <p:sp>
        <p:nvSpPr>
          <p:cNvPr id="237" name="CustomShape 4"/>
          <p:cNvSpPr/>
          <p:nvPr/>
        </p:nvSpPr>
        <p:spPr>
          <a:xfrm>
            <a:off x="395640" y="267480"/>
            <a:ext cx="1367640" cy="303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400" b="0" strike="noStrike" spc="-1">
                <a:solidFill>
                  <a:srgbClr val="000000"/>
                </a:solidFill>
                <a:latin typeface="Calibri"/>
              </a:rPr>
              <a:t>Источники:</a:t>
            </a:r>
            <a:endParaRPr lang="ru-RU" sz="1400" b="0" strike="noStrike" spc="-1">
              <a:latin typeface="Arial"/>
            </a:endParaRPr>
          </a:p>
        </p:txBody>
      </p:sp>
      <p:sp>
        <p:nvSpPr>
          <p:cNvPr id="238" name="CustomShape 5"/>
          <p:cNvSpPr/>
          <p:nvPr/>
        </p:nvSpPr>
        <p:spPr>
          <a:xfrm>
            <a:off x="179640" y="3507840"/>
            <a:ext cx="4248000" cy="515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400" b="0" strike="noStrike" spc="-1">
                <a:solidFill>
                  <a:srgbClr val="000000"/>
                </a:solidFill>
                <a:latin typeface="Calibri"/>
              </a:rPr>
              <a:t>Роберт Рождественский «РЕКВИЕМ» (отрывок)</a:t>
            </a:r>
            <a:endParaRPr lang="ru-RU" sz="1400" b="0" strike="noStrike" spc="-1">
              <a:latin typeface="Aria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CustomShape 1"/>
          <p:cNvSpPr/>
          <p:nvPr/>
        </p:nvSpPr>
        <p:spPr>
          <a:xfrm>
            <a:off x="179640" y="195480"/>
            <a:ext cx="6375960" cy="2465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ru-RU" sz="1000" b="0" strike="noStrike" spc="-1">
                <a:solidFill>
                  <a:srgbClr val="000000"/>
                </a:solidFill>
                <a:latin typeface="Calibri"/>
              </a:rPr>
              <a:t>Ссылки на интернет-ресурсы</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2"/>
              </a:rPr>
              <a:t>http://www.prague-express.cz/images/stories/2013/spravka/spravka_16.jpg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3"/>
              </a:rPr>
              <a:t>http://www.edu.cap.ru/home/10985/pic/1941-1945.jpg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4"/>
              </a:rPr>
              <a:t>http://dn.ykt2.ru/dnevniki/data/users/4/4032/e18cd4.jpg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5"/>
              </a:rPr>
              <a:t>http://s.66.ru/photos/1/70/2/52a4a3ce90f72_normal.jpg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6"/>
              </a:rPr>
              <a:t>http://oboudnoda.org/papka7/veteran.jpg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7"/>
              </a:rPr>
              <a:t>http://s46.radikal.ru/i111/0905/48/d07145f6649a.jpg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8"/>
              </a:rPr>
              <a:t>http://proxy11.media.online.ua/uol/r2-3d859b803f/525d73deaad23.jpg</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9"/>
              </a:rPr>
              <a:t>http://usiter.com/uploads/20101010/stukaturka_tekstury_3300.jpg</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10"/>
              </a:rPr>
              <a:t>http://img0.liveinternet.ru/images/attach/c/3/75/478/75478452_540c54fb205deedab254d1b34ad011ae__kopiya.gif</a:t>
            </a:r>
            <a:r>
              <a:rPr lang="ru-RU" sz="1000" b="0" strike="noStrike" spc="-1">
                <a:solidFill>
                  <a:srgbClr val="000000"/>
                </a:solidFill>
                <a:latin typeface="Calibri"/>
              </a:rPr>
              <a:t> </a:t>
            </a:r>
            <a:endParaRPr lang="ru-RU" sz="1000" b="0" strike="noStrike" spc="-1">
              <a:latin typeface="Arial"/>
            </a:endParaRPr>
          </a:p>
          <a:p>
            <a:pPr>
              <a:lnSpc>
                <a:spcPct val="100000"/>
              </a:lnSpc>
            </a:pPr>
            <a:r>
              <a:rPr lang="ru-RU" sz="1000" b="0" u="sng" strike="noStrike" spc="-1">
                <a:solidFill>
                  <a:srgbClr val="0000FF"/>
                </a:solidFill>
                <a:uFillTx/>
                <a:latin typeface="Calibri"/>
                <a:hlinkClick r:id="rId11"/>
              </a:rPr>
              <a:t>http://topwar.ru/uploads/images/2013/611/wtkq782.jpg</a:t>
            </a:r>
            <a:r>
              <a:rPr lang="ru-RU" sz="1000" b="0" strike="noStrike" spc="-1">
                <a:solidFill>
                  <a:srgbClr val="000000"/>
                </a:solidFill>
                <a:latin typeface="Calibri"/>
              </a:rPr>
              <a:t> </a:t>
            </a:r>
            <a:endParaRPr lang="ru-RU" sz="1000" b="0" strike="noStrike" spc="-1">
              <a:latin typeface="Arial"/>
            </a:endParaRPr>
          </a:p>
          <a:p>
            <a:pPr>
              <a:lnSpc>
                <a:spcPct val="100000"/>
              </a:lnSpc>
            </a:pPr>
            <a:endParaRPr lang="ru-RU" sz="1000" b="0" strike="noStrike" spc="-1">
              <a:latin typeface="Arial"/>
            </a:endParaRPr>
          </a:p>
          <a:p>
            <a:pPr>
              <a:lnSpc>
                <a:spcPct val="100000"/>
              </a:lnSpc>
            </a:pPr>
            <a:endParaRPr lang="ru-RU" sz="1000" b="0" strike="noStrike" spc="-1">
              <a:latin typeface="Arial"/>
            </a:endParaRPr>
          </a:p>
        </p:txBody>
      </p:sp>
      <p:sp>
        <p:nvSpPr>
          <p:cNvPr id="240" name="CustomShape 2"/>
          <p:cNvSpPr/>
          <p:nvPr/>
        </p:nvSpPr>
        <p:spPr>
          <a:xfrm>
            <a:off x="2483640" y="3507840"/>
            <a:ext cx="407160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endParaRPr lang="ru-RU" sz="1800" b="0" strike="noStrike" spc="-1" dirty="0">
              <a:latin typeface="Aria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595</TotalTime>
  <Words>1089</Words>
  <Application>Microsoft Office PowerPoint</Application>
  <PresentationFormat>Экран (16:9)</PresentationFormat>
  <Paragraphs>88</Paragraphs>
  <Slides>18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3</vt:i4>
      </vt:variant>
      <vt:variant>
        <vt:lpstr>Заголовки слайдов</vt:lpstr>
      </vt:variant>
      <vt:variant>
        <vt:i4>18</vt:i4>
      </vt:variant>
    </vt:vector>
  </HeadingPairs>
  <TitlesOfParts>
    <vt:vector size="28" baseType="lpstr">
      <vt:lpstr>Arial</vt:lpstr>
      <vt:lpstr>Calibri</vt:lpstr>
      <vt:lpstr>DejaVu Sans</vt:lpstr>
      <vt:lpstr>Monotype Corsiva</vt:lpstr>
      <vt:lpstr>Symbol</vt:lpstr>
      <vt:lpstr>Times New Roman</vt:lpstr>
      <vt:lpstr>Wingdings</vt:lpstr>
      <vt:lpstr>Office Theme</vt:lpstr>
      <vt:lpstr>Office Theme</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subject/>
  <dc:creator>HP</dc:creator>
  <dc:description/>
  <cp:lastModifiedBy>Пользователь Windows</cp:lastModifiedBy>
  <cp:revision>31</cp:revision>
  <dcterms:created xsi:type="dcterms:W3CDTF">2015-03-27T11:41:35Z</dcterms:created>
  <dcterms:modified xsi:type="dcterms:W3CDTF">2019-01-03T13:39:46Z</dcterms:modified>
  <dc:language>ru-RU</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Company">
    <vt:lpwstr>Grizli777</vt:lpwstr>
  </property>
  <property fmtid="{D5CDD505-2E9C-101B-9397-08002B2CF9AE}" pid="4" name="HiddenSlides">
    <vt:i4>0</vt:i4>
  </property>
  <property fmtid="{D5CDD505-2E9C-101B-9397-08002B2CF9AE}" pid="5" name="HyperlinksChanged">
    <vt:bool>false</vt:bool>
  </property>
  <property fmtid="{D5CDD505-2E9C-101B-9397-08002B2CF9AE}" pid="6" name="LinksUpToDate">
    <vt:bool>false</vt:bool>
  </property>
  <property fmtid="{D5CDD505-2E9C-101B-9397-08002B2CF9AE}" pid="7" name="MMClips">
    <vt:i4>0</vt:i4>
  </property>
  <property fmtid="{D5CDD505-2E9C-101B-9397-08002B2CF9AE}" pid="8" name="Notes">
    <vt:i4>0</vt:i4>
  </property>
  <property fmtid="{D5CDD505-2E9C-101B-9397-08002B2CF9AE}" pid="9" name="PresentationFormat">
    <vt:lpwstr>Экран (16:9)</vt:lpwstr>
  </property>
  <property fmtid="{D5CDD505-2E9C-101B-9397-08002B2CF9AE}" pid="10" name="ScaleCrop">
    <vt:bool>false</vt:bool>
  </property>
  <property fmtid="{D5CDD505-2E9C-101B-9397-08002B2CF9AE}" pid="11" name="ShareDoc">
    <vt:bool>false</vt:bool>
  </property>
  <property fmtid="{D5CDD505-2E9C-101B-9397-08002B2CF9AE}" pid="12" name="Slides">
    <vt:i4>18</vt:i4>
  </property>
</Properties>
</file>