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 advClick="0" advTm="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 advClick="0" advTm="0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.jp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552eaad0e37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25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3528" y="2636912"/>
            <a:ext cx="108000" cy="10800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Частица Ступинской земли – поселок </a:t>
            </a:r>
            <a:r>
              <a:rPr lang="ru-RU" dirty="0" err="1" smtClean="0"/>
              <a:t>Усады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899" y="2204864"/>
            <a:ext cx="6667500" cy="39433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1844824"/>
            <a:ext cx="6667500" cy="46805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40784"/>
            <a:ext cx="6629400" cy="48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666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>
        <p:push dir="u"/>
      </p:transition>
    </mc:Choice>
    <mc:Fallback>
      <p:transition spd="slow" advClick="0" advTm="8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204864"/>
            <a:ext cx="5832648" cy="39085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364" y="260648"/>
            <a:ext cx="8762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   Добро пожаловать в </a:t>
            </a:r>
            <a:r>
              <a:rPr lang="ru-RU" sz="4800" dirty="0" err="1" smtClean="0">
                <a:solidFill>
                  <a:srgbClr val="FF0000"/>
                </a:solidFill>
              </a:rPr>
              <a:t>Усады</a:t>
            </a:r>
            <a:r>
              <a:rPr lang="ru-RU" sz="4800" dirty="0" smtClean="0">
                <a:solidFill>
                  <a:srgbClr val="FF0000"/>
                </a:solidFill>
              </a:rPr>
              <a:t>!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81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7000">
        <p:push dir="u"/>
      </p:transition>
    </mc:Choice>
    <mc:Fallback>
      <p:transition spd="slow" advClick="0" advTm="7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071859"/>
            <a:ext cx="6516216" cy="36653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7544" y="260648"/>
            <a:ext cx="8352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 Все дороги ведут в </a:t>
            </a:r>
            <a:r>
              <a:rPr lang="ru-RU" sz="5400" dirty="0" err="1" smtClean="0"/>
              <a:t>Усады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579807750"/>
      </p:ext>
    </p:extLst>
  </p:cSld>
  <p:clrMapOvr>
    <a:masterClrMapping/>
  </p:clrMapOvr>
  <p:transition spd="slow" advClick="0" advTm="9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6241">
            <a:off x="403411" y="2663483"/>
            <a:ext cx="4107245" cy="30804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5189">
            <a:off x="5438280" y="2267811"/>
            <a:ext cx="3169387" cy="38296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743" y="260648"/>
            <a:ext cx="87849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       </a:t>
            </a:r>
            <a:r>
              <a:rPr lang="ru-RU" sz="4000" i="1" dirty="0" smtClean="0"/>
              <a:t>Храм </a:t>
            </a:r>
            <a:r>
              <a:rPr lang="ru-RU" sz="4000" i="1" dirty="0"/>
              <a:t>святых </a:t>
            </a:r>
            <a:r>
              <a:rPr lang="ru-RU" sz="4000" i="1" dirty="0" err="1"/>
              <a:t>бессеребрянников</a:t>
            </a:r>
            <a:r>
              <a:rPr lang="ru-RU" sz="4000" i="1" dirty="0"/>
              <a:t> </a:t>
            </a:r>
            <a:r>
              <a:rPr lang="ru-RU" sz="4000" i="1" dirty="0" smtClean="0"/>
              <a:t> </a:t>
            </a:r>
          </a:p>
          <a:p>
            <a:r>
              <a:rPr lang="ru-RU" sz="4000" i="1" dirty="0"/>
              <a:t> </a:t>
            </a:r>
            <a:r>
              <a:rPr lang="ru-RU" sz="4000" i="1" dirty="0" smtClean="0"/>
              <a:t>                   </a:t>
            </a:r>
            <a:r>
              <a:rPr lang="ru-RU" sz="4000" i="1" dirty="0" err="1" smtClean="0"/>
              <a:t>Косьмы</a:t>
            </a:r>
            <a:r>
              <a:rPr lang="ru-RU" sz="4000" i="1" dirty="0" smtClean="0"/>
              <a:t> </a:t>
            </a:r>
            <a:r>
              <a:rPr lang="ru-RU" sz="4000" i="1" dirty="0"/>
              <a:t>и </a:t>
            </a:r>
            <a:r>
              <a:rPr lang="ru-RU" sz="4000" i="1" dirty="0" err="1"/>
              <a:t>Демиана</a:t>
            </a:r>
            <a:endParaRPr lang="ru-RU" sz="4000" i="1" dirty="0"/>
          </a:p>
        </p:txBody>
      </p:sp>
    </p:spTree>
    <p:extLst>
      <p:ext uri="{BB962C8B-B14F-4D97-AF65-F5344CB8AC3E}">
        <p14:creationId xmlns:p14="http://schemas.microsoft.com/office/powerpoint/2010/main" val="2868383483"/>
      </p:ext>
    </p:extLst>
  </p:cSld>
  <p:clrMapOvr>
    <a:masterClrMapping/>
  </p:clrMapOvr>
  <p:transition spd="slow" advClick="0" advTm="1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844824"/>
            <a:ext cx="6264696" cy="41479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520" y="260648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/>
              <a:t> Рождество в </a:t>
            </a:r>
            <a:r>
              <a:rPr lang="ru-RU" sz="7200" dirty="0" err="1" smtClean="0"/>
              <a:t>Усадах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2448120117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6149">
            <a:off x="454290" y="1828311"/>
            <a:ext cx="4064000" cy="26352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0974">
            <a:off x="4571302" y="3588968"/>
            <a:ext cx="4171136" cy="27242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9511" y="260648"/>
            <a:ext cx="87416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   </a:t>
            </a:r>
            <a:r>
              <a:rPr lang="ru-RU" sz="4400" dirty="0" err="1" smtClean="0"/>
              <a:t>Усады</a:t>
            </a:r>
            <a:r>
              <a:rPr lang="ru-RU" sz="4400" dirty="0"/>
              <a:t>, </a:t>
            </a:r>
            <a:r>
              <a:rPr lang="ru-RU" sz="4400" dirty="0" err="1"/>
              <a:t>Усады</a:t>
            </a:r>
            <a:r>
              <a:rPr lang="ru-RU" sz="4400" dirty="0"/>
              <a:t>- берёзки родные ...</a:t>
            </a:r>
          </a:p>
        </p:txBody>
      </p:sp>
    </p:spTree>
    <p:extLst>
      <p:ext uri="{BB962C8B-B14F-4D97-AF65-F5344CB8AC3E}">
        <p14:creationId xmlns:p14="http://schemas.microsoft.com/office/powerpoint/2010/main" val="3805425063"/>
      </p:ext>
    </p:extLst>
  </p:cSld>
  <p:clrMapOvr>
    <a:masterClrMapping/>
  </p:clrMapOvr>
  <p:transition spd="slow" advClick="0" advTm="1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47848"/>
            <a:ext cx="8496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   Пришла зима в мои края!</a:t>
            </a:r>
            <a:endParaRPr lang="ru-RU" sz="5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84784"/>
            <a:ext cx="4248472" cy="31863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284984"/>
            <a:ext cx="4051424" cy="303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318383"/>
      </p:ext>
    </p:extLst>
  </p:cSld>
  <p:clrMapOvr>
    <a:masterClrMapping/>
  </p:clrMapOvr>
  <p:transition spd="slow" advClick="0" advTm="1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641516"/>
            <a:ext cx="6804248" cy="45051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260648"/>
            <a:ext cx="8568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/>
              <a:t> Вечерние огни поселка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342310313"/>
      </p:ext>
    </p:extLst>
  </p:cSld>
  <p:clrMapOvr>
    <a:masterClrMapping/>
  </p:clrMapOvr>
  <p:transition spd="slow" advClick="0" advTm="9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74591"/>
            <a:ext cx="6984776" cy="43450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260648"/>
            <a:ext cx="86409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/>
              <a:t>    </a:t>
            </a:r>
            <a:r>
              <a:rPr lang="ru-RU" sz="7200" dirty="0" smtClean="0"/>
              <a:t>Торговый центр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1014832392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8519" y="344210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     Детский сад у нас хорош, лучше сада не найдешь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628800"/>
            <a:ext cx="6264696" cy="406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693128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071" y="1558388"/>
            <a:ext cx="6876256" cy="45058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260648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           Досуг молодежи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712623018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4783">
            <a:off x="255379" y="1923432"/>
            <a:ext cx="4286095" cy="279265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3876">
            <a:off x="4287918" y="3363680"/>
            <a:ext cx="4573212" cy="295115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520" y="188640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         Спортивная жизнь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025999624"/>
      </p:ext>
    </p:extLst>
  </p:cSld>
  <p:clrMapOvr>
    <a:masterClrMapping/>
  </p:clrMapOvr>
  <p:transition spd="slow" advClick="0" advTm="1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6041">
            <a:off x="232454" y="1915513"/>
            <a:ext cx="4283968" cy="27402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1673">
            <a:off x="4281316" y="3297513"/>
            <a:ext cx="4507126" cy="29296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520" y="188640"/>
            <a:ext cx="8678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  Край родной, как ты чудесен!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634587179"/>
      </p:ext>
    </p:extLst>
  </p:cSld>
  <p:clrMapOvr>
    <a:masterClrMapping/>
  </p:clrMapOvr>
  <p:transition spd="slow" advClick="0" advTm="16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00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60648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     </a:t>
            </a:r>
            <a:r>
              <a:rPr lang="ru-RU" sz="4000" dirty="0" err="1" smtClean="0"/>
              <a:t>Усадовская</a:t>
            </a:r>
            <a:r>
              <a:rPr lang="ru-RU" sz="4000" dirty="0" smtClean="0"/>
              <a:t> школа – второй дом</a:t>
            </a:r>
            <a:endParaRPr 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94" y="1945756"/>
            <a:ext cx="2459145" cy="37444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460" y="1916832"/>
            <a:ext cx="5796136" cy="380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084822"/>
      </p:ext>
    </p:extLst>
  </p:cSld>
  <p:clrMapOvr>
    <a:masterClrMapping/>
  </p:clrMapOvr>
  <p:transition spd="slow" advClick="0" advTm="1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700808"/>
            <a:ext cx="8136904" cy="4824536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России матушки сынок!</a:t>
            </a:r>
          </a:p>
          <a:p>
            <a:r>
              <a:rPr lang="ru-RU" sz="4000" dirty="0" smtClean="0"/>
              <a:t>Поселок дорогой</a:t>
            </a:r>
          </a:p>
          <a:p>
            <a:r>
              <a:rPr lang="ru-RU" sz="4000" dirty="0" smtClean="0"/>
              <a:t>Ты милый сердцу уголок,</a:t>
            </a:r>
          </a:p>
          <a:p>
            <a:r>
              <a:rPr lang="ru-RU" sz="4000" dirty="0" smtClean="0"/>
              <a:t>Я навсегда с тобой!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486662585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</TotalTime>
  <Words>98</Words>
  <Application>Microsoft Office PowerPoint</Application>
  <PresentationFormat>Экран (4:3)</PresentationFormat>
  <Paragraphs>19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Волна</vt:lpstr>
      <vt:lpstr>Частица Ступинской земли – поселок Усады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Частица Ступинской земли – поселок Усады</dc:title>
  <dc:creator>НИКИТА</dc:creator>
  <cp:lastModifiedBy>НИКИТА</cp:lastModifiedBy>
  <cp:revision>36</cp:revision>
  <dcterms:created xsi:type="dcterms:W3CDTF">2013-12-06T19:30:48Z</dcterms:created>
  <dcterms:modified xsi:type="dcterms:W3CDTF">2013-12-07T10:55:38Z</dcterms:modified>
</cp:coreProperties>
</file>