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82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7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278" r:id="rId42"/>
    <p:sldId id="279" r:id="rId43"/>
    <p:sldId id="281" r:id="rId4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63710F64-08D7-4393-AF86-DD94DBABDAFF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65A2B22-1F36-4184-8FA2-9A6CD1D83F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710F64-08D7-4393-AF86-DD94DBABDAFF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A2B22-1F36-4184-8FA2-9A6CD1D83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63710F64-08D7-4393-AF86-DD94DBABDAFF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65A2B22-1F36-4184-8FA2-9A6CD1D83F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710F64-08D7-4393-AF86-DD94DBABDAFF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465A2B22-1F36-4184-8FA2-9A6CD1D83F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710F64-08D7-4393-AF86-DD94DBABDAFF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465A2B22-1F36-4184-8FA2-9A6CD1D83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710F64-08D7-4393-AF86-DD94DBABDAFF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A2B22-1F36-4184-8FA2-9A6CD1D83F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710F64-08D7-4393-AF86-DD94DBABDAFF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A2B22-1F36-4184-8FA2-9A6CD1D83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63710F64-08D7-4393-AF86-DD94DBABDAFF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65A2B22-1F36-4184-8FA2-9A6CD1D83F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63710F64-08D7-4393-AF86-DD94DBABDAFF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65A2B22-1F36-4184-8FA2-9A6CD1D83F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710F64-08D7-4393-AF86-DD94DBABDAFF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A2B22-1F36-4184-8FA2-9A6CD1D83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710F64-08D7-4393-AF86-DD94DBABDAFF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5A2B22-1F36-4184-8FA2-9A6CD1D83F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63710F64-08D7-4393-AF86-DD94DBABDAFF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465A2B22-1F36-4184-8FA2-9A6CD1D83F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8352928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275856" y="5301208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1968 г.-2018 г.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43808" y="836712"/>
            <a:ext cx="25922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МБОУ «ООШ с. </a:t>
            </a:r>
            <a:r>
              <a:rPr lang="ru-RU" sz="2800" dirty="0" err="1" smtClean="0">
                <a:solidFill>
                  <a:srgbClr val="FF0000"/>
                </a:solidFill>
              </a:rPr>
              <a:t>Холманка</a:t>
            </a:r>
            <a:r>
              <a:rPr lang="ru-RU" sz="2800" dirty="0" smtClean="0">
                <a:solidFill>
                  <a:srgbClr val="FF0000"/>
                </a:solidFill>
              </a:rPr>
              <a:t>»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Tm="3328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15970"/>
            <a:ext cx="8296648" cy="5965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578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6071" y="260648"/>
            <a:ext cx="8178625" cy="6264696"/>
          </a:xfrm>
          <a:prstGeom prst="rect">
            <a:avLst/>
          </a:prstGeom>
        </p:spPr>
      </p:pic>
    </p:spTree>
  </p:cSld>
  <p:clrMapOvr>
    <a:masterClrMapping/>
  </p:clrMapOvr>
  <p:transition advTm="6484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352929" cy="5976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437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208912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891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208912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31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08" y="476672"/>
            <a:ext cx="8284147" cy="6059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62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250"/>
            <a:ext cx="8352928" cy="590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031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280920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235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280920" cy="5976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3" y="404664"/>
            <a:ext cx="8208913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61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1"/>
            <a:ext cx="8352928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532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3" y="404664"/>
            <a:ext cx="8208913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75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208912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266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280920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454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5"/>
            <a:ext cx="8173098" cy="6048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39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8352928" cy="5925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547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5" y="404664"/>
            <a:ext cx="8352929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734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136904" cy="619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765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8136904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8136904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594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1\Desktop\саша\трудовая\Scan0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7992887" cy="6120680"/>
          </a:xfrm>
          <a:prstGeom prst="rect">
            <a:avLst/>
          </a:prstGeom>
          <a:noFill/>
        </p:spPr>
      </p:pic>
    </p:spTree>
  </p:cSld>
  <p:clrMapOvr>
    <a:masterClrMapping/>
  </p:clrMapOvr>
  <p:transition advTm="5125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064896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280920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8280920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136904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348645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460432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280920" cy="6102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3" y="357188"/>
            <a:ext cx="8064896" cy="614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357369" cy="5942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208912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5" y="404664"/>
            <a:ext cx="8283977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8352928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280920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97421"/>
            <a:ext cx="8280920" cy="6055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8280920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3" y="412362"/>
            <a:ext cx="8208913" cy="6033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352928" cy="5936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8352928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1\Desktop\2014-02-22 09.06.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8280919" cy="5976664"/>
          </a:xfrm>
          <a:prstGeom prst="rect">
            <a:avLst/>
          </a:prstGeom>
          <a:noFill/>
        </p:spPr>
      </p:pic>
    </p:spTree>
  </p:cSld>
  <p:clrMapOvr>
    <a:masterClrMapping/>
  </p:clrMapOvr>
  <p:transition advTm="4797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89608"/>
            <a:ext cx="8352928" cy="599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156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76672"/>
            <a:ext cx="8352928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469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215</TotalTime>
  <Words>13</Words>
  <Application>Microsoft Office PowerPoint</Application>
  <PresentationFormat>Экран (4:3)</PresentationFormat>
  <Paragraphs>2</Paragraphs>
  <Slides>43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Литейная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вчера, сегодня, завтра </dc:title>
  <dc:creator>Интернет</dc:creator>
  <cp:lastModifiedBy>1</cp:lastModifiedBy>
  <cp:revision>27</cp:revision>
  <dcterms:created xsi:type="dcterms:W3CDTF">2010-09-28T17:20:04Z</dcterms:created>
  <dcterms:modified xsi:type="dcterms:W3CDTF">2018-11-13T03:24:12Z</dcterms:modified>
</cp:coreProperties>
</file>