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3"/>
  </p:notes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B6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71" autoAdjust="0"/>
    <p:restoredTop sz="88545" autoAdjust="0"/>
  </p:normalViewPr>
  <p:slideViewPr>
    <p:cSldViewPr>
      <p:cViewPr varScale="1">
        <p:scale>
          <a:sx n="65" d="100"/>
          <a:sy n="65" d="100"/>
        </p:scale>
        <p:origin x="1566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79FA99-72B3-4DC4-8115-A0BE023FD56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A86F7D-E2BC-4BF0-9AAB-65E41F8BE8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86F7D-E2BC-4BF0-9AAB-65E41F8BE8C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86F7D-E2BC-4BF0-9AAB-65E41F8BE8CC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86F7D-E2BC-4BF0-9AAB-65E41F8BE8CC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C36B-4E55-4248-AC50-A9E522C76E5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C1B7A-6E86-4190-9BF9-718E9FCC6D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03538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C36B-4E55-4248-AC50-A9E522C76E5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C1B7A-6E86-4190-9BF9-718E9FCC6D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1584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C36B-4E55-4248-AC50-A9E522C76E5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C1B7A-6E86-4190-9BF9-718E9FCC6D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57345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C36B-4E55-4248-AC50-A9E522C76E5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C1B7A-6E86-4190-9BF9-718E9FCC6D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52675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C36B-4E55-4248-AC50-A9E522C76E5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C1B7A-6E86-4190-9BF9-718E9FCC6D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94807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C36B-4E55-4248-AC50-A9E522C76E5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C1B7A-6E86-4190-9BF9-718E9FCC6D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90269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C36B-4E55-4248-AC50-A9E522C76E5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C1B7A-6E86-4190-9BF9-718E9FCC6D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25274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C36B-4E55-4248-AC50-A9E522C76E5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C1B7A-6E86-4190-9BF9-718E9FCC6D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58312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C36B-4E55-4248-AC50-A9E522C76E5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C1B7A-6E86-4190-9BF9-718E9FCC6D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22753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C36B-4E55-4248-AC50-A9E522C76E5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C1B7A-6E86-4190-9BF9-718E9FCC6D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881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C36B-4E55-4248-AC50-A9E522C76E5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C1B7A-6E86-4190-9BF9-718E9FCC6D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659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C36B-4E55-4248-AC50-A9E522C76E5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C1B7A-6E86-4190-9BF9-718E9FCC6D0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6034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C36B-4E55-4248-AC50-A9E522C76E5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C1B7A-6E86-4190-9BF9-718E9FCC6D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551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C36B-4E55-4248-AC50-A9E522C76E5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C1B7A-6E86-4190-9BF9-718E9FCC6D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162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C36B-4E55-4248-AC50-A9E522C76E5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C1B7A-6E86-4190-9BF9-718E9FCC6D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42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C36B-4E55-4248-AC50-A9E522C76E5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C1B7A-6E86-4190-9BF9-718E9FCC6D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46436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C36B-4E55-4248-AC50-A9E522C76E5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C1B7A-6E86-4190-9BF9-718E9FCC6D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83282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724C36B-4E55-4248-AC50-A9E522C76E5A}" type="datetimeFigureOut">
              <a:rPr lang="ru-RU" smtClean="0"/>
              <a:pPr/>
              <a:t>29.10.2017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C1B7A-6E86-4190-9BF9-718E9FCC6D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7012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</p:sldLayoutIdLst>
  <p:transition spd="slow">
    <p:fade thruBlk="1"/>
  </p:transition>
  <p:timing>
    <p:tnLst>
      <p:par>
        <p:cTn id="1" dur="indefinite" restart="never" nodeType="tmRoot"/>
      </p:par>
    </p:tnLst>
  </p:timing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458200" cy="1800200"/>
          </a:xfrm>
          <a:ln w="9525">
            <a:solidFill>
              <a:schemeClr val="tx1"/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 anchor="ctr"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ru-RU" dirty="0" smtClean="0"/>
              <a:t> </a:t>
            </a:r>
            <a:r>
              <a:rPr lang="ru-RU" sz="13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thicE" pitchFamily="2" charset="0"/>
                <a:cs typeface="GothicE" pitchFamily="2" charset="0"/>
              </a:rPr>
              <a:t>Англия</a:t>
            </a:r>
            <a:endParaRPr lang="ru-RU" sz="9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thicE" pitchFamily="2" charset="0"/>
              <a:cs typeface="GothicE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4" y="2988066"/>
            <a:ext cx="4716016" cy="3622294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Тарасенко Артем</a:t>
            </a:r>
            <a:r>
              <a:rPr lang="ru-RU" sz="18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800" dirty="0" smtClean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8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</a:t>
            </a:r>
            <a:r>
              <a:rPr lang="ru-RU" sz="18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Тюмень</a:t>
            </a:r>
            <a:endParaRPr lang="ru-RU" sz="1800" dirty="0" smtClean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8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Атк-1-17</a:t>
            </a:r>
            <a:endParaRPr lang="ru-RU" sz="1800" dirty="0" smtClean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800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Олег\Desktop\Новая папка (2)\England_Arms_1405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988066"/>
            <a:ext cx="3384376" cy="3869934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149080"/>
            <a:ext cx="3419872" cy="2461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5656" y="260648"/>
            <a:ext cx="3820674" cy="792088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Еда в Англии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0" r="32500"/>
          <a:stretch>
            <a:fillRect/>
          </a:stretch>
        </p:blipFill>
        <p:spPr>
          <a:xfrm>
            <a:off x="5004048" y="435962"/>
            <a:ext cx="4139952" cy="6457235"/>
          </a:xfrm>
          <a:prstGeom prst="roundRect">
            <a:avLst>
              <a:gd name="adj" fmla="val 0"/>
            </a:avLst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1143000"/>
            <a:ext cx="4506818" cy="571500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Британии готовят свои национальные блюда. В Англии это кровяная колбаса и йоркширский пирог (пудинг из взбитого теста с пряностями, подается к мясу). В Великобритании принято готовить пищу практически без соусов. Но соусы к ним и не нужны. Например, прекрасно идет без соуса бифштекс с кровью, ромштекс и ростбиф. Овощи готовят почти без тепловой обработки, благодаря чему сохраняется естественный вкус. К столу также подают множество разнообразных холодных закусок и блюда из мяса.</a:t>
            </a:r>
          </a:p>
          <a:p>
            <a:r>
              <a:rPr lang="ru-RU" dirty="0"/>
              <a:t>У англичан принято устраивать два завтрака. Первый (</a:t>
            </a:r>
            <a:r>
              <a:rPr lang="ru-RU" dirty="0" err="1"/>
              <a:t>breakfast</a:t>
            </a:r>
            <a:r>
              <a:rPr lang="ru-RU" dirty="0"/>
              <a:t>) обычно бывает в 8 часов утра. К нему подают жареный бекон без гарнира, паштеты, овсяную кашу с молоком, яйца всмятку, омлет с ветчиной, зеленым горошком или помидорами, сливочное масло. Ланч (второй завтрак) происходит около часа дня. В это время едят различные сэндвичи (закрытые бутерброды) с ветчиной, паштетом, языком, бужениной, рыбой, пьют соки и горячие напитки. В </a:t>
            </a:r>
            <a:r>
              <a:rPr lang="ru-RU" dirty="0" err="1"/>
              <a:t>файв</a:t>
            </a:r>
            <a:r>
              <a:rPr lang="ru-RU" dirty="0"/>
              <a:t> о клок пьют вечерний чай. К чаю с молоком подают кекс, печенье, булочки с джемом или кремом. Обед (</a:t>
            </a:r>
            <a:r>
              <a:rPr lang="ru-RU" dirty="0" err="1"/>
              <a:t>dinner</a:t>
            </a:r>
            <a:r>
              <a:rPr lang="ru-RU" dirty="0"/>
              <a:t>) будет только в 18-20 часов. В это время англичане едят овощной суп-пюре либо бульон с гренками и овощами, блюда из мяса, дичи, рыбы, птицы, овощей.</a:t>
            </a:r>
          </a:p>
          <a:p>
            <a:r>
              <a:rPr lang="ru-RU" dirty="0"/>
              <a:t>На десерт в Англии подают компот, свежие ягоды и фрукты, муссы, мороженое, коктейли, глинтвейн, пунш, черный кофе.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687941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79512" y="260648"/>
            <a:ext cx="4176464" cy="68407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i="1" dirty="0" smtClean="0"/>
              <a:t>Англия  -  часть Соединённого Королевства Великобритании   и Северной Ирландии, страна в его составе, занимающая           юго-восточную       часть большого острова Великобритания.</a:t>
            </a:r>
            <a:endParaRPr lang="ru-RU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Олег\Desktop\Новая папка (2)\kart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88640"/>
            <a:ext cx="4392488" cy="64807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55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155" decel="100000"/>
                                        <p:tgtEl>
                                          <p:spTgt spid="10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155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155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861048"/>
            <a:ext cx="8538592" cy="31683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Население  Англии составляет  83 % от  общего числа  населения   Великобритании.  Столица Англии - Лондон,  самый  большой город  в    Великобритании  и  Европейском союзе </a:t>
            </a:r>
            <a:r>
              <a:rPr lang="ru-RU" sz="3600" b="1" dirty="0" smtClean="0">
                <a:solidFill>
                  <a:schemeClr val="tx1"/>
                </a:solidFill>
                <a:ea typeface="+mn-ea"/>
                <a:cs typeface="+mn-cs"/>
              </a:rPr>
              <a:t>.</a:t>
            </a:r>
            <a:r>
              <a:rPr lang="ru-RU" sz="3200" b="1" dirty="0" smtClean="0">
                <a:solidFill>
                  <a:schemeClr val="tx1"/>
                </a:solidFill>
                <a:effectLst>
                  <a:outerShdw blurRad="50800" dist="50800" dir="5400000" algn="ctr" rotWithShape="0">
                    <a:schemeClr val="bg1"/>
                  </a:outerShdw>
                  <a:reflection blurRad="12700" stA="48000" endA="300" endPos="55000" dir="5400000" sy="-90000" algn="bl" rotWithShape="0"/>
                </a:effectLst>
                <a:ea typeface="+mn-ea"/>
                <a:cs typeface="+mn-cs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>
                  <a:outerShdw blurRad="50800" dist="50800" dir="5400000" algn="ctr" rotWithShape="0">
                    <a:schemeClr val="bg1"/>
                  </a:outerShdw>
                  <a:reflection blurRad="12700" stA="48000" endA="300" endPos="55000" dir="5400000" sy="-90000" algn="bl" rotWithShape="0"/>
                </a:effectLst>
                <a:ea typeface="+mn-ea"/>
                <a:cs typeface="+mn-cs"/>
              </a:rPr>
            </a:br>
            <a:endParaRPr lang="ru-RU" sz="3200" b="1" dirty="0" smtClean="0">
              <a:solidFill>
                <a:schemeClr val="tx1"/>
              </a:solidFill>
              <a:effectLst>
                <a:outerShdw blurRad="50800" dist="50800" dir="5400000" algn="ctr" rotWithShape="0">
                  <a:schemeClr val="bg1"/>
                </a:outerShdw>
                <a:reflection blurRad="12700" stA="48000" endA="300" endPos="55000" dir="5400000" sy="-90000" algn="bl" rotWithShape="0"/>
              </a:effectLst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51720" y="0"/>
            <a:ext cx="1656184" cy="836712"/>
          </a:xfrm>
        </p:spPr>
        <p:txBody>
          <a:bodyPr>
            <a:normAutofit/>
          </a:bodyPr>
          <a:lstStyle/>
          <a:p>
            <a:r>
              <a:rPr lang="ru-RU" sz="2800" b="1" i="1" dirty="0" smtClean="0"/>
              <a:t>Флаг</a:t>
            </a:r>
            <a:endParaRPr lang="ru-RU" sz="2800" b="1" i="1" dirty="0"/>
          </a:p>
        </p:txBody>
      </p:sp>
      <p:pic>
        <p:nvPicPr>
          <p:cNvPr id="4098" name="Picture 2" descr="C:\Users\Олег\Desktop\Новая папка (2)\800px-Flag_of_England.svg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764704"/>
            <a:ext cx="4662562" cy="2797537"/>
          </a:xfrm>
          <a:prstGeom prst="rect">
            <a:avLst/>
          </a:prstGeom>
          <a:noFill/>
        </p:spPr>
      </p:pic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6372200" y="188640"/>
            <a:ext cx="1152128" cy="648072"/>
          </a:xfrm>
        </p:spPr>
        <p:txBody>
          <a:bodyPr>
            <a:normAutofit/>
          </a:bodyPr>
          <a:lstStyle/>
          <a:p>
            <a:r>
              <a:rPr lang="ru-RU" sz="2800" b="1" i="1" dirty="0" smtClean="0"/>
              <a:t>Герб</a:t>
            </a:r>
            <a:endParaRPr lang="ru-RU" sz="2800" b="1" i="1" dirty="0"/>
          </a:p>
        </p:txBody>
      </p:sp>
      <p:pic>
        <p:nvPicPr>
          <p:cNvPr id="4099" name="Picture 3" descr="C:\Users\Олег\Desktop\Новая папка (2)\Royal_Arms_of_England_(1198-1340).svg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476673"/>
            <a:ext cx="3191337" cy="33843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3861048"/>
            <a:ext cx="4415408" cy="28083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95536" y="2420888"/>
            <a:ext cx="4248472" cy="43204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b="1" i="1" dirty="0" smtClean="0"/>
              <a:t>За свою более чем тысячелетнюю историю Англия успела побывать великой морской державой, первой промышленно развитой страной мира и вообще  местом рождения Промышленной революции, а английская законодательная база до сих пор является основой юридических систем многих стран.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499992" y="188640"/>
            <a:ext cx="4464496" cy="352839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6" name="Picture 6" descr="C:\Users\Олег\Desktop\Новая папка (2)\6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88640"/>
            <a:ext cx="4320480" cy="64807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25144"/>
            <a:ext cx="8593016" cy="1944216"/>
          </a:xfrm>
        </p:spPr>
        <p:txBody>
          <a:bodyPr>
            <a:noAutofit/>
          </a:bodyPr>
          <a:lstStyle/>
          <a:p>
            <a:pPr algn="ctr"/>
            <a:r>
              <a:rPr lang="ru-RU" sz="3000" b="1" i="1" dirty="0" smtClean="0">
                <a:solidFill>
                  <a:schemeClr val="tx1"/>
                </a:solidFill>
                <a:latin typeface="+mn-lt"/>
              </a:rPr>
              <a:t>Англия  напрямую  ассоциируется  с Лондоном,  знаменитым  своим Вестминстерским  дворцом  с  часами  </a:t>
            </a:r>
            <a:r>
              <a:rPr lang="ru-RU" sz="3000" b="1" i="1" dirty="0" err="1" smtClean="0">
                <a:solidFill>
                  <a:schemeClr val="tx1"/>
                </a:solidFill>
                <a:latin typeface="+mn-lt"/>
              </a:rPr>
              <a:t>Биг-Бен</a:t>
            </a:r>
            <a:r>
              <a:rPr lang="ru-RU" sz="3000" b="1" i="1" dirty="0" smtClean="0">
                <a:solidFill>
                  <a:schemeClr val="tx1"/>
                </a:solidFill>
                <a:latin typeface="+mn-lt"/>
              </a:rPr>
              <a:t>,  и  </a:t>
            </a:r>
            <a:r>
              <a:rPr lang="ru-RU" sz="3000" b="1" i="1" dirty="0" err="1" smtClean="0">
                <a:solidFill>
                  <a:schemeClr val="tx1"/>
                </a:solidFill>
                <a:latin typeface="+mn-lt"/>
              </a:rPr>
              <a:t>Туэрским</a:t>
            </a:r>
            <a:r>
              <a:rPr lang="ru-RU" sz="3000" b="1" i="1" dirty="0" smtClean="0">
                <a:solidFill>
                  <a:schemeClr val="tx1"/>
                </a:solidFill>
                <a:latin typeface="+mn-lt"/>
              </a:rPr>
              <a:t>  мостом  через  Темзу.</a:t>
            </a:r>
            <a:endParaRPr lang="ru-RU" sz="3000" b="1" i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146" name="Picture 2" descr="C:\Users\Олег\Desktop\Новая папка (2)\1240506477_01_westminster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 rot="21325227">
            <a:off x="807837" y="859092"/>
            <a:ext cx="4299383" cy="3284728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Олег\Desktop\Новая папка (2)\0_677bb_332764e0_XL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44049">
            <a:off x="4288071" y="1180135"/>
            <a:ext cx="4150519" cy="3172841"/>
          </a:xfrm>
          <a:prstGeom prst="rect">
            <a:avLst/>
          </a:prstGeom>
          <a:noFill/>
        </p:spPr>
      </p:pic>
      <p:pic>
        <p:nvPicPr>
          <p:cNvPr id="1027" name="Picture 3" descr="C:\Users\Олег\Desktop\Новая папка (2)\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04663"/>
            <a:ext cx="8258100" cy="432048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259228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3000" b="1" i="1" dirty="0" smtClean="0"/>
              <a:t>Так же в английской столице существует  много удивительных достопримечательностей,  начиная с огромной средневековой крепости Тауэр и заканчивая самым популярным в Европе колесом обозрения </a:t>
            </a:r>
            <a:r>
              <a:rPr lang="ru-RU" sz="3000" b="1" i="1" dirty="0" err="1" smtClean="0"/>
              <a:t>London</a:t>
            </a:r>
            <a:r>
              <a:rPr lang="ru-RU" sz="3000" b="1" i="1" dirty="0" smtClean="0"/>
              <a:t> </a:t>
            </a:r>
            <a:r>
              <a:rPr lang="ru-RU" sz="3000" b="1" i="1" dirty="0" err="1" smtClean="0"/>
              <a:t>Eye</a:t>
            </a:r>
            <a:endParaRPr lang="ru-RU" sz="3000" b="1" i="1" dirty="0" smtClean="0"/>
          </a:p>
          <a:p>
            <a:endParaRPr lang="ru-RU" dirty="0"/>
          </a:p>
        </p:txBody>
      </p:sp>
      <p:pic>
        <p:nvPicPr>
          <p:cNvPr id="7170" name="Picture 2" descr="C:\Users\Олег\Desktop\Новая папка (2)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56992"/>
            <a:ext cx="3960440" cy="2952328"/>
          </a:xfrm>
          <a:prstGeom prst="rect">
            <a:avLst/>
          </a:prstGeom>
          <a:noFill/>
        </p:spPr>
      </p:pic>
      <p:pic>
        <p:nvPicPr>
          <p:cNvPr id="7174" name="Picture 6" descr="C:\Users\Олег\Desktop\Новая папка (2)\112-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356992"/>
            <a:ext cx="4154846" cy="2974505"/>
          </a:xfrm>
          <a:prstGeom prst="rect">
            <a:avLst/>
          </a:prstGeom>
          <a:noFill/>
        </p:spPr>
      </p:pic>
      <p:pic>
        <p:nvPicPr>
          <p:cNvPr id="7175" name="Picture 7" descr="C:\Users\Олег\Desktop\Новая папка (2)\Thames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955925"/>
            <a:ext cx="8712968" cy="364142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252028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36912"/>
            <a:ext cx="8964488" cy="422108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/>
              <a:t>Древнейшей достопримечательностью Англии является всемирно известный "Хоровод Великанов" — Стоунхендж, тысячелетиями возвышающийся над пустынной равниной в 130 километрах от Лондона, и по сей день будоражащий умы  учёных по поводу своего происхождения и предназначения.</a:t>
            </a:r>
          </a:p>
          <a:p>
            <a:endParaRPr lang="ru-RU" dirty="0"/>
          </a:p>
        </p:txBody>
      </p:sp>
      <p:pic>
        <p:nvPicPr>
          <p:cNvPr id="8194" name="Picture 2" descr="C:\Users\Олег\Desktop\Новая папка (2)\1-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04664"/>
            <a:ext cx="8352928" cy="23042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437112"/>
            <a:ext cx="8964488" cy="2420888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  <a:buNone/>
            </a:pPr>
            <a:r>
              <a:rPr lang="ru-RU" sz="3000" b="1" i="1" dirty="0" smtClean="0"/>
              <a:t>Именно Англия, в лице сэра Артура </a:t>
            </a:r>
            <a:r>
              <a:rPr lang="ru-RU" sz="3000" b="1" i="1" dirty="0" err="1" smtClean="0"/>
              <a:t>Конан-Дойля</a:t>
            </a:r>
            <a:r>
              <a:rPr lang="ru-RU" sz="3000" b="1" i="1" dirty="0" smtClean="0"/>
              <a:t>, дала миру удивительного сыщика Шерлока Холмса, музей которого находится в Лондоне в доме 221б на Бейкер-стрит.</a:t>
            </a:r>
            <a:endParaRPr lang="ru-RU" sz="3000" i="1" dirty="0"/>
          </a:p>
        </p:txBody>
      </p:sp>
      <p:pic>
        <p:nvPicPr>
          <p:cNvPr id="9218" name="Picture 2" descr="C:\Users\Олег\Desktop\Новая папка (2)\1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32656"/>
            <a:ext cx="5760640" cy="410445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085184"/>
            <a:ext cx="8991600" cy="177281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/>
              <a:t>Именно в Англии родился великий комик </a:t>
            </a:r>
            <a:r>
              <a:rPr lang="ru-RU" b="1" i="1" dirty="0" err="1" smtClean="0"/>
              <a:t>Бенни</a:t>
            </a:r>
            <a:r>
              <a:rPr lang="ru-RU" b="1" i="1" dirty="0" smtClean="0"/>
              <a:t>  Хилл и более современный нам Мистер </a:t>
            </a:r>
            <a:r>
              <a:rPr lang="ru-RU" b="1" i="1" dirty="0" err="1" smtClean="0"/>
              <a:t>Бин</a:t>
            </a:r>
            <a:r>
              <a:rPr lang="ru-RU" b="1" i="1" dirty="0" smtClean="0"/>
              <a:t>.</a:t>
            </a:r>
            <a:endParaRPr lang="ru-RU" i="1" dirty="0"/>
          </a:p>
        </p:txBody>
      </p:sp>
      <p:pic>
        <p:nvPicPr>
          <p:cNvPr id="10242" name="Picture 2" descr="C:\Users\Олег\Desktop\Новая папка (2)\1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32656"/>
            <a:ext cx="4824536" cy="474544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97152"/>
            <a:ext cx="8147248" cy="1728192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Английский город Ливерпуль подарил миру  музыкантов         «</a:t>
            </a:r>
            <a:r>
              <a:rPr lang="en-US" sz="36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Beatles</a:t>
            </a:r>
            <a:r>
              <a:rPr lang="ru-RU" sz="36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.</a:t>
            </a:r>
          </a:p>
        </p:txBody>
      </p:sp>
      <p:pic>
        <p:nvPicPr>
          <p:cNvPr id="2051" name="Picture 3" descr="C:\Users\Олег\Desktop\the-beat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13546"/>
            <a:ext cx="8136904" cy="41668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531d405c7c63940ac547c5cd66a55b7f3b2555b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317</TotalTime>
  <Words>492</Words>
  <Application>Microsoft Office PowerPoint</Application>
  <PresentationFormat>Экран (4:3)</PresentationFormat>
  <Paragraphs>22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GothicE</vt:lpstr>
      <vt:lpstr>Wingdings 3</vt:lpstr>
      <vt:lpstr>Ион</vt:lpstr>
      <vt:lpstr> Англия</vt:lpstr>
      <vt:lpstr>Еда в Англии</vt:lpstr>
      <vt:lpstr>Презентация PowerPoint</vt:lpstr>
      <vt:lpstr>Население  Англии составляет  83 % от  общего числа  населения   Великобритании.  Столица Англии - Лондон,  самый  большой город  в    Великобритании  и  Европейском союзе . </vt:lpstr>
      <vt:lpstr>Презентация PowerPoint</vt:lpstr>
      <vt:lpstr>Англия  напрямую  ассоциируется  с Лондоном,  знаменитым  своим Вестминстерским  дворцом  с  часами  Биг-Бен,  и  Туэрским  мостом  через  Темзу.</vt:lpstr>
      <vt:lpstr>Презентация PowerPoint</vt:lpstr>
      <vt:lpstr>Презентация PowerPoint</vt:lpstr>
      <vt:lpstr>Презентация PowerPoint</vt:lpstr>
      <vt:lpstr>Презентация PowerPoint</vt:lpstr>
      <vt:lpstr>Английский город Ливерпуль подарил миру  музыкантов         «The Beatles» .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Англия</dc:title>
  <dc:creator>Олег</dc:creator>
  <cp:lastModifiedBy>Пользователь</cp:lastModifiedBy>
  <cp:revision>38</cp:revision>
  <dcterms:created xsi:type="dcterms:W3CDTF">2012-11-12T16:38:46Z</dcterms:created>
  <dcterms:modified xsi:type="dcterms:W3CDTF">2017-10-29T12:43:41Z</dcterms:modified>
</cp:coreProperties>
</file>