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60" r:id="rId4"/>
    <p:sldId id="274" r:id="rId5"/>
    <p:sldId id="276" r:id="rId6"/>
    <p:sldId id="275" r:id="rId7"/>
    <p:sldId id="279" r:id="rId8"/>
    <p:sldId id="278" r:id="rId9"/>
    <p:sldId id="258" r:id="rId10"/>
    <p:sldId id="261" r:id="rId11"/>
    <p:sldId id="277" r:id="rId12"/>
    <p:sldId id="267" r:id="rId13"/>
    <p:sldId id="280" r:id="rId14"/>
    <p:sldId id="281" r:id="rId15"/>
    <p:sldId id="282" r:id="rId16"/>
    <p:sldId id="28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266" y="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92157" y="-537791"/>
            <a:ext cx="8232838" cy="2310607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chemeClr val="accent1"/>
                </a:solidFill>
              </a:rPr>
              <a:t>Устройство и назначение сверлильного станка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661EAF-75F3-42EA-BC94-FC40AE2B6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18" y="1772816"/>
            <a:ext cx="8232838" cy="4608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fs00.infourok.ru/images/doc/101/119757/img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24F250-1FE5-448B-9336-C097CE365B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87000"/>
                    </a14:imgEffect>
                    <a14:imgEffect>
                      <a14:saturation sat="16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40" y="758492"/>
            <a:ext cx="7630023" cy="5341016"/>
          </a:xfrm>
          <a:prstGeom prst="rect">
            <a:avLst/>
          </a:prstGeom>
          <a:effectLst>
            <a:outerShdw blurRad="1003300" dist="50800" sx="1000" sy="1000" algn="ctr" rotWithShape="0">
              <a:srgbClr val="000000"/>
            </a:outerShdw>
            <a:softEdge rad="1270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F66581-0B22-441A-92FC-F14308196E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484784"/>
            <a:ext cx="1872208" cy="1872208"/>
          </a:xfrm>
          <a:prstGeom prst="rect">
            <a:avLst/>
          </a:prstGeom>
        </p:spPr>
      </p:pic>
      <p:cxnSp>
        <p:nvCxnSpPr>
          <p:cNvPr id="7" name="Соединитель: уступ 6">
            <a:extLst>
              <a:ext uri="{FF2B5EF4-FFF2-40B4-BE49-F238E27FC236}">
                <a16:creationId xmlns:a16="http://schemas.microsoft.com/office/drawing/2014/main" id="{7050B381-EC7F-40CB-B59A-A834DED468D1}"/>
              </a:ext>
            </a:extLst>
          </p:cNvPr>
          <p:cNvCxnSpPr/>
          <p:nvPr/>
        </p:nvCxnSpPr>
        <p:spPr>
          <a:xfrm>
            <a:off x="756988" y="1644884"/>
            <a:ext cx="2160240" cy="72008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8CF4A0E-2124-4D12-902D-78AD9D8530CB}"/>
              </a:ext>
            </a:extLst>
          </p:cNvPr>
          <p:cNvSpPr txBox="1"/>
          <p:nvPr/>
        </p:nvSpPr>
        <p:spPr>
          <a:xfrm>
            <a:off x="241167" y="1284844"/>
            <a:ext cx="23551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accent1"/>
                </a:solidFill>
              </a:rPr>
              <a:t>Электродвигатель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809C99A-3C53-4CBC-9591-A048B20F78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64882"/>
            <a:ext cx="3496133" cy="2328014"/>
          </a:xfrm>
          <a:prstGeom prst="rect">
            <a:avLst/>
          </a:prstGeom>
        </p:spPr>
      </p:pic>
      <p:cxnSp>
        <p:nvCxnSpPr>
          <p:cNvPr id="12" name="Соединитель: уступ 11">
            <a:extLst>
              <a:ext uri="{FF2B5EF4-FFF2-40B4-BE49-F238E27FC236}">
                <a16:creationId xmlns:a16="http://schemas.microsoft.com/office/drawing/2014/main" id="{BAB1FEF6-1162-4936-B259-68358B6303BA}"/>
              </a:ext>
            </a:extLst>
          </p:cNvPr>
          <p:cNvCxnSpPr>
            <a:cxnSpLocks/>
          </p:cNvCxnSpPr>
          <p:nvPr/>
        </p:nvCxnSpPr>
        <p:spPr>
          <a:xfrm flipV="1">
            <a:off x="4899781" y="881022"/>
            <a:ext cx="3382964" cy="387738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759AB8B-AACC-4AD0-95B2-DCFC8DDD5526}"/>
              </a:ext>
            </a:extLst>
          </p:cNvPr>
          <p:cNvSpPr txBox="1"/>
          <p:nvPr/>
        </p:nvSpPr>
        <p:spPr>
          <a:xfrm>
            <a:off x="6201880" y="296247"/>
            <a:ext cx="254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1"/>
                </a:solidFill>
              </a:rPr>
              <a:t>клиноременная </a:t>
            </a:r>
          </a:p>
          <a:p>
            <a:pPr algn="ctr"/>
            <a:r>
              <a:rPr lang="ru-RU" sz="1600" b="1" dirty="0">
                <a:solidFill>
                  <a:schemeClr val="accent1"/>
                </a:solidFill>
              </a:rPr>
              <a:t>передача</a:t>
            </a:r>
          </a:p>
        </p:txBody>
      </p:sp>
      <p:cxnSp>
        <p:nvCxnSpPr>
          <p:cNvPr id="16" name="Соединитель: уступ 15">
            <a:extLst>
              <a:ext uri="{FF2B5EF4-FFF2-40B4-BE49-F238E27FC236}">
                <a16:creationId xmlns:a16="http://schemas.microsoft.com/office/drawing/2014/main" id="{C7733B93-2F29-490E-A8AE-90E1C07B6C18}"/>
              </a:ext>
            </a:extLst>
          </p:cNvPr>
          <p:cNvCxnSpPr>
            <a:cxnSpLocks/>
          </p:cNvCxnSpPr>
          <p:nvPr/>
        </p:nvCxnSpPr>
        <p:spPr>
          <a:xfrm flipV="1">
            <a:off x="5580112" y="2643590"/>
            <a:ext cx="2879803" cy="281356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341C0F7-C484-407D-B4D8-1F0DE72ECE09}"/>
              </a:ext>
            </a:extLst>
          </p:cNvPr>
          <p:cNvSpPr txBox="1"/>
          <p:nvPr/>
        </p:nvSpPr>
        <p:spPr>
          <a:xfrm>
            <a:off x="6269691" y="2305036"/>
            <a:ext cx="2794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accent1"/>
                </a:solidFill>
              </a:rPr>
              <a:t>шпиндель с патроном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690B370-FE51-404F-865F-391F494F17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519278"/>
            <a:ext cx="3240360" cy="198173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28A3307-6784-44CD-B756-F0BD857651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839564"/>
            <a:ext cx="2448272" cy="1659267"/>
          </a:xfrm>
          <a:prstGeom prst="rect">
            <a:avLst/>
          </a:prstGeom>
        </p:spPr>
      </p:pic>
      <p:cxnSp>
        <p:nvCxnSpPr>
          <p:cNvPr id="24" name="Соединитель: уступ 23">
            <a:extLst>
              <a:ext uri="{FF2B5EF4-FFF2-40B4-BE49-F238E27FC236}">
                <a16:creationId xmlns:a16="http://schemas.microsoft.com/office/drawing/2014/main" id="{1647DA38-4834-4B86-9B43-3FD51086AE32}"/>
              </a:ext>
            </a:extLst>
          </p:cNvPr>
          <p:cNvCxnSpPr>
            <a:cxnSpLocks/>
          </p:cNvCxnSpPr>
          <p:nvPr/>
        </p:nvCxnSpPr>
        <p:spPr>
          <a:xfrm flipV="1">
            <a:off x="6012160" y="4365106"/>
            <a:ext cx="2016224" cy="360038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EABCAAC-DD92-4434-B68B-5B1E995134EE}"/>
              </a:ext>
            </a:extLst>
          </p:cNvPr>
          <p:cNvSpPr txBox="1"/>
          <p:nvPr/>
        </p:nvSpPr>
        <p:spPr>
          <a:xfrm>
            <a:off x="6588224" y="4005064"/>
            <a:ext cx="1778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accent1"/>
                </a:solidFill>
              </a:rPr>
              <a:t>рабочий стол</a:t>
            </a:r>
          </a:p>
        </p:txBody>
      </p:sp>
      <p:cxnSp>
        <p:nvCxnSpPr>
          <p:cNvPr id="28" name="Соединитель: уступ 27">
            <a:extLst>
              <a:ext uri="{FF2B5EF4-FFF2-40B4-BE49-F238E27FC236}">
                <a16:creationId xmlns:a16="http://schemas.microsoft.com/office/drawing/2014/main" id="{40A4B4F5-0038-47B6-8677-026579832A02}"/>
              </a:ext>
            </a:extLst>
          </p:cNvPr>
          <p:cNvCxnSpPr>
            <a:cxnSpLocks/>
          </p:cNvCxnSpPr>
          <p:nvPr/>
        </p:nvCxnSpPr>
        <p:spPr>
          <a:xfrm flipV="1">
            <a:off x="5839779" y="5498832"/>
            <a:ext cx="2620653" cy="165499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8B895191-D25E-4EE6-8FF6-D69A413D5243}"/>
              </a:ext>
            </a:extLst>
          </p:cNvPr>
          <p:cNvSpPr txBox="1"/>
          <p:nvPr/>
        </p:nvSpPr>
        <p:spPr>
          <a:xfrm>
            <a:off x="7323582" y="5129499"/>
            <a:ext cx="1136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accent1"/>
                </a:solidFill>
              </a:rPr>
              <a:t>станина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CE3BE87-D161-4861-B984-B8DE2DE448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609" y="4581128"/>
            <a:ext cx="3288344" cy="2189651"/>
          </a:xfrm>
          <a:prstGeom prst="rect">
            <a:avLst/>
          </a:prstGeom>
        </p:spPr>
      </p:pic>
      <p:pic>
        <p:nvPicPr>
          <p:cNvPr id="14342" name="Рисунок 14341">
            <a:extLst>
              <a:ext uri="{FF2B5EF4-FFF2-40B4-BE49-F238E27FC236}">
                <a16:creationId xmlns:a16="http://schemas.microsoft.com/office/drawing/2014/main" id="{04C03BBE-B08C-4DD8-8265-A115B489DC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395742"/>
            <a:ext cx="5112568" cy="3049481"/>
          </a:xfrm>
          <a:prstGeom prst="rect">
            <a:avLst/>
          </a:prstGeom>
        </p:spPr>
      </p:pic>
      <p:cxnSp>
        <p:nvCxnSpPr>
          <p:cNvPr id="14339" name="Соединитель: уступ 14338">
            <a:extLst>
              <a:ext uri="{FF2B5EF4-FFF2-40B4-BE49-F238E27FC236}">
                <a16:creationId xmlns:a16="http://schemas.microsoft.com/office/drawing/2014/main" id="{1B243416-2503-480F-9355-523D51F524D9}"/>
              </a:ext>
            </a:extLst>
          </p:cNvPr>
          <p:cNvCxnSpPr/>
          <p:nvPr/>
        </p:nvCxnSpPr>
        <p:spPr>
          <a:xfrm rot="10800000">
            <a:off x="1979712" y="4030327"/>
            <a:ext cx="2376264" cy="33477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0" name="TextBox 14339">
            <a:extLst>
              <a:ext uri="{FF2B5EF4-FFF2-40B4-BE49-F238E27FC236}">
                <a16:creationId xmlns:a16="http://schemas.microsoft.com/office/drawing/2014/main" id="{861CEE85-1A67-472D-92EC-EBD9F4C8370C}"/>
              </a:ext>
            </a:extLst>
          </p:cNvPr>
          <p:cNvSpPr txBox="1"/>
          <p:nvPr/>
        </p:nvSpPr>
        <p:spPr>
          <a:xfrm>
            <a:off x="2076871" y="3670287"/>
            <a:ext cx="9829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accent1"/>
                </a:solidFill>
              </a:rPr>
              <a:t>стойка</a:t>
            </a:r>
          </a:p>
        </p:txBody>
      </p:sp>
      <p:pic>
        <p:nvPicPr>
          <p:cNvPr id="14344" name="Рисунок 14343">
            <a:extLst>
              <a:ext uri="{FF2B5EF4-FFF2-40B4-BE49-F238E27FC236}">
                <a16:creationId xmlns:a16="http://schemas.microsoft.com/office/drawing/2014/main" id="{2108482A-2D6A-48AA-83F0-08615A49887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806" y="939424"/>
            <a:ext cx="2261337" cy="2131000"/>
          </a:xfrm>
          <a:prstGeom prst="rect">
            <a:avLst/>
          </a:prstGeom>
        </p:spPr>
      </p:pic>
      <p:cxnSp>
        <p:nvCxnSpPr>
          <p:cNvPr id="14346" name="Соединитель: уступ 14345">
            <a:extLst>
              <a:ext uri="{FF2B5EF4-FFF2-40B4-BE49-F238E27FC236}">
                <a16:creationId xmlns:a16="http://schemas.microsoft.com/office/drawing/2014/main" id="{8AB04794-A1DA-4A47-838D-6194D523504C}"/>
              </a:ext>
            </a:extLst>
          </p:cNvPr>
          <p:cNvCxnSpPr>
            <a:cxnSpLocks/>
          </p:cNvCxnSpPr>
          <p:nvPr/>
        </p:nvCxnSpPr>
        <p:spPr>
          <a:xfrm flipV="1">
            <a:off x="4927330" y="1772816"/>
            <a:ext cx="3532585" cy="216025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9" name="TextBox 14348">
            <a:extLst>
              <a:ext uri="{FF2B5EF4-FFF2-40B4-BE49-F238E27FC236}">
                <a16:creationId xmlns:a16="http://schemas.microsoft.com/office/drawing/2014/main" id="{F4D30210-B76C-4993-A32C-1315B85A523D}"/>
              </a:ext>
            </a:extLst>
          </p:cNvPr>
          <p:cNvSpPr txBox="1"/>
          <p:nvPr/>
        </p:nvSpPr>
        <p:spPr>
          <a:xfrm>
            <a:off x="6372200" y="1434260"/>
            <a:ext cx="25330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accent1"/>
                </a:solidFill>
              </a:rPr>
              <a:t>кнопки управления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7" grpId="0"/>
      <p:bldP spid="26" grpId="0"/>
      <p:bldP spid="29" grpId="0"/>
      <p:bldP spid="14340" grpId="0"/>
      <p:bldP spid="143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https://ds04.infourok.ru/uploads/ex/0a36/00022d15-31a9916f/img12.jpg"/>
          <p:cNvPicPr>
            <a:picLocks noChangeAspect="1" noChangeArrowheads="1"/>
          </p:cNvPicPr>
          <p:nvPr/>
        </p:nvPicPr>
        <p:blipFill>
          <a:blip r:embed="rId2"/>
          <a:srcRect b="16666"/>
          <a:stretch>
            <a:fillRect/>
          </a:stretch>
        </p:blipFill>
        <p:spPr bwMode="auto">
          <a:xfrm>
            <a:off x="417445" y="476672"/>
            <a:ext cx="8331019" cy="5418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57276A0-4CA0-4FB3-B073-B697DAD751D8}"/>
              </a:ext>
            </a:extLst>
          </p:cNvPr>
          <p:cNvSpPr txBox="1"/>
          <p:nvPr/>
        </p:nvSpPr>
        <p:spPr>
          <a:xfrm>
            <a:off x="827584" y="1298897"/>
            <a:ext cx="8604448" cy="4260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ru-RU" sz="2800" b="1" dirty="0">
                <a:solidFill>
                  <a:schemeClr val="accent1"/>
                </a:solidFill>
              </a:rPr>
              <a:t>- для чего нужен патрон станка?</a:t>
            </a:r>
          </a:p>
          <a:p>
            <a:pPr>
              <a:lnSpc>
                <a:spcPct val="200000"/>
              </a:lnSpc>
            </a:pPr>
            <a:r>
              <a:rPr lang="ru-RU" sz="2800" b="1" dirty="0">
                <a:solidFill>
                  <a:schemeClr val="accent1"/>
                </a:solidFill>
              </a:rPr>
              <a:t>- для чего нужен шпиндель станка?</a:t>
            </a:r>
          </a:p>
          <a:p>
            <a:pPr>
              <a:lnSpc>
                <a:spcPct val="200000"/>
              </a:lnSpc>
            </a:pPr>
            <a:r>
              <a:rPr lang="ru-RU" sz="2800" b="1" dirty="0">
                <a:solidFill>
                  <a:schemeClr val="accent1"/>
                </a:solidFill>
              </a:rPr>
              <a:t>- для чего нужна крышка?</a:t>
            </a:r>
          </a:p>
          <a:p>
            <a:pPr>
              <a:lnSpc>
                <a:spcPct val="200000"/>
              </a:lnSpc>
            </a:pPr>
            <a:r>
              <a:rPr lang="ru-RU" sz="2800" b="1" dirty="0">
                <a:solidFill>
                  <a:schemeClr val="accent1"/>
                </a:solidFill>
              </a:rPr>
              <a:t> -для чего нужны ремень и шкив, </a:t>
            </a:r>
          </a:p>
          <a:p>
            <a:pPr>
              <a:lnSpc>
                <a:spcPct val="200000"/>
              </a:lnSpc>
            </a:pPr>
            <a:r>
              <a:rPr lang="ru-RU" sz="2800" b="1" dirty="0">
                <a:solidFill>
                  <a:schemeClr val="accent1"/>
                </a:solidFill>
              </a:rPr>
              <a:t>ременная передача?</a:t>
            </a:r>
          </a:p>
        </p:txBody>
      </p:sp>
    </p:spTree>
    <p:extLst>
      <p:ext uri="{BB962C8B-B14F-4D97-AF65-F5344CB8AC3E}">
        <p14:creationId xmlns:p14="http://schemas.microsoft.com/office/powerpoint/2010/main" val="1473608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F2B136-1DE1-4520-B935-F98ED8D6D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72816"/>
            <a:ext cx="8337527" cy="46913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3954225-7BF3-4590-A39F-7F78394F0B41}"/>
              </a:ext>
            </a:extLst>
          </p:cNvPr>
          <p:cNvSpPr txBox="1">
            <a:spLocks/>
          </p:cNvSpPr>
          <p:nvPr/>
        </p:nvSpPr>
        <p:spPr>
          <a:xfrm>
            <a:off x="479265" y="678719"/>
            <a:ext cx="8232838" cy="2310607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4400" dirty="0">
                <a:effectLst/>
              </a:rPr>
              <a:t>Диаметр отверстия</a:t>
            </a:r>
            <a:endParaRPr lang="ru-RU" sz="4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895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911A9E-74B5-45AE-9CE9-C53828F5F66A}"/>
              </a:ext>
            </a:extLst>
          </p:cNvPr>
          <p:cNvSpPr txBox="1"/>
          <p:nvPr/>
        </p:nvSpPr>
        <p:spPr>
          <a:xfrm>
            <a:off x="3085054" y="1772816"/>
            <a:ext cx="2973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1"/>
                </a:solidFill>
              </a:rPr>
              <a:t>СВЕРЛЕНИЕ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BC2DAD-8179-4CCC-BB2A-136131639F88}"/>
              </a:ext>
            </a:extLst>
          </p:cNvPr>
          <p:cNvSpPr txBox="1"/>
          <p:nvPr/>
        </p:nvSpPr>
        <p:spPr>
          <a:xfrm>
            <a:off x="1475656" y="2708920"/>
            <a:ext cx="64807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1"/>
                </a:solidFill>
              </a:rPr>
              <a:t>- это один из видов </a:t>
            </a:r>
          </a:p>
          <a:p>
            <a:pPr algn="ctr"/>
            <a:r>
              <a:rPr lang="ru-RU" sz="3200" b="1" dirty="0">
                <a:solidFill>
                  <a:schemeClr val="accent1"/>
                </a:solidFill>
              </a:rPr>
              <a:t>механической обработки </a:t>
            </a:r>
          </a:p>
          <a:p>
            <a:pPr algn="ctr"/>
            <a:r>
              <a:rPr lang="ru-RU" sz="3200" b="1" dirty="0">
                <a:solidFill>
                  <a:schemeClr val="accent1"/>
                </a:solidFill>
              </a:rPr>
              <a:t>материала резанием. 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8051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936498-866F-4939-ACDE-0D8081D3DB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17"/>
          <a:stretch/>
        </p:blipFill>
        <p:spPr>
          <a:xfrm>
            <a:off x="379350" y="976418"/>
            <a:ext cx="8369114" cy="4972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5078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DB1332-8E83-4990-BD5C-559F55967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348880"/>
            <a:ext cx="8280920" cy="41818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FFE9AB-AE5A-4CC4-B430-8AD0DBC1B0E0}"/>
              </a:ext>
            </a:extLst>
          </p:cNvPr>
          <p:cNvSpPr txBox="1"/>
          <p:nvPr/>
        </p:nvSpPr>
        <p:spPr>
          <a:xfrm>
            <a:off x="1966094" y="1052736"/>
            <a:ext cx="52838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ВИДЫ СВЁРЕЛ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4F01D1-5EB0-43AF-BDA5-67449090C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59" y="1453124"/>
            <a:ext cx="8159279" cy="49282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1E70C4-A994-4935-98B0-48B4E6100F78}"/>
              </a:ext>
            </a:extLst>
          </p:cNvPr>
          <p:cNvSpPr txBox="1"/>
          <p:nvPr/>
        </p:nvSpPr>
        <p:spPr>
          <a:xfrm>
            <a:off x="646886" y="476672"/>
            <a:ext cx="78502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УСТРОЙСТВО СВЕРЛА</a:t>
            </a: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00CA254D-CADB-49C4-8C72-66780227FC7B}"/>
              </a:ext>
            </a:extLst>
          </p:cNvPr>
          <p:cNvCxnSpPr/>
          <p:nvPr/>
        </p:nvCxnSpPr>
        <p:spPr>
          <a:xfrm>
            <a:off x="-4140968" y="476672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3068DF9F-68C0-4677-A145-19610C7456A5}"/>
              </a:ext>
            </a:extLst>
          </p:cNvPr>
          <p:cNvGrpSpPr/>
          <p:nvPr/>
        </p:nvGrpSpPr>
        <p:grpSpPr>
          <a:xfrm>
            <a:off x="755576" y="1988840"/>
            <a:ext cx="2376264" cy="1928386"/>
            <a:chOff x="755576" y="1988840"/>
            <a:chExt cx="2376264" cy="1928386"/>
          </a:xfrm>
        </p:grpSpPr>
        <p:cxnSp>
          <p:nvCxnSpPr>
            <p:cNvPr id="11" name="Прямая со стрелкой 10">
              <a:extLst>
                <a:ext uri="{FF2B5EF4-FFF2-40B4-BE49-F238E27FC236}">
                  <a16:creationId xmlns:a16="http://schemas.microsoft.com/office/drawing/2014/main" id="{530C506B-2644-4866-9465-B0681FECAAFE}"/>
                </a:ext>
              </a:extLst>
            </p:cNvPr>
            <p:cNvCxnSpPr>
              <a:cxnSpLocks/>
            </p:cNvCxnSpPr>
            <p:nvPr/>
          </p:nvCxnSpPr>
          <p:spPr>
            <a:xfrm>
              <a:off x="755576" y="1988840"/>
              <a:ext cx="302940" cy="1928386"/>
            </a:xfrm>
            <a:prstGeom prst="straightConnector1">
              <a:avLst/>
            </a:prstGeom>
            <a:ln w="2857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10B60508-68AB-43C2-96DF-310D5693ACC7}"/>
                </a:ext>
              </a:extLst>
            </p:cNvPr>
            <p:cNvCxnSpPr>
              <a:cxnSpLocks/>
            </p:cNvCxnSpPr>
            <p:nvPr/>
          </p:nvCxnSpPr>
          <p:spPr>
            <a:xfrm>
              <a:off x="755576" y="1988840"/>
              <a:ext cx="2376264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FC33A06-23ED-4489-A1A8-689F4FFE1000}"/>
              </a:ext>
            </a:extLst>
          </p:cNvPr>
          <p:cNvSpPr txBox="1"/>
          <p:nvPr/>
        </p:nvSpPr>
        <p:spPr>
          <a:xfrm>
            <a:off x="755576" y="1628800"/>
            <a:ext cx="249166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b="1" i="1" dirty="0">
                <a:latin typeface="Arial" panose="020B0604020202020204" pitchFamily="34" charset="0"/>
                <a:cs typeface="Arial" panose="020B0604020202020204" pitchFamily="34" charset="0"/>
              </a:rPr>
              <a:t>Режущая кромка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https://ds04.infourok.ru/uploads/ex/0a36/00022d15-31a9916f/img12.jpg"/>
          <p:cNvPicPr>
            <a:picLocks noChangeAspect="1" noChangeArrowheads="1"/>
          </p:cNvPicPr>
          <p:nvPr/>
        </p:nvPicPr>
        <p:blipFill>
          <a:blip r:embed="rId2"/>
          <a:srcRect b="16666"/>
          <a:stretch>
            <a:fillRect/>
          </a:stretch>
        </p:blipFill>
        <p:spPr bwMode="auto">
          <a:xfrm>
            <a:off x="417445" y="476672"/>
            <a:ext cx="8331019" cy="5418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68673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5BFF8A-EB7A-4630-9DC1-6B58D75014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863" y="476671"/>
            <a:ext cx="3732262" cy="24881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B5EB24-CAAB-419C-91EB-09EC84A921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8" t="13304" r="8950" b="2221"/>
          <a:stretch/>
        </p:blipFill>
        <p:spPr>
          <a:xfrm>
            <a:off x="775459" y="3131002"/>
            <a:ext cx="3177207" cy="3185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1EEED78-88CE-40FC-BF94-17FA2CFAF7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76672"/>
            <a:ext cx="3177207" cy="24881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EF275BD-66F2-4EDB-B486-470DC1A63AB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4"/>
          <a:stretch/>
        </p:blipFill>
        <p:spPr>
          <a:xfrm>
            <a:off x="5189314" y="3124102"/>
            <a:ext cx="2659360" cy="3185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2415703-666B-4830-842A-F24A2514BD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88" t="30390" r="1963" b="3778"/>
          <a:stretch/>
        </p:blipFill>
        <p:spPr>
          <a:xfrm>
            <a:off x="395536" y="1538789"/>
            <a:ext cx="8352928" cy="378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015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A04BA8-24B1-4558-BAE2-578579E3F1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01" t="26190" r="11413" b="2377"/>
          <a:stretch/>
        </p:blipFill>
        <p:spPr>
          <a:xfrm>
            <a:off x="463309" y="980728"/>
            <a:ext cx="8217381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238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F9064BA-6293-4B43-806B-4C1815CD2B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13" t="27589" r="10625" b="16384"/>
          <a:stretch/>
        </p:blipFill>
        <p:spPr>
          <a:xfrm>
            <a:off x="562054" y="1808820"/>
            <a:ext cx="8019891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463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FE32A3-F5D7-4E81-BD07-9AB0AB47F5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24" y="526368"/>
            <a:ext cx="7740352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0036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350</TotalTime>
  <Words>68</Words>
  <Application>Microsoft Office PowerPoint</Application>
  <PresentationFormat>Экран (4:3)</PresentationFormat>
  <Paragraphs>22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Verdana</vt:lpstr>
      <vt:lpstr>Wingdings 2</vt:lpstr>
      <vt:lpstr>Аспект</vt:lpstr>
      <vt:lpstr>Устройство и назначение сверлильного станка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Сверление </dc:title>
  <dc:creator>Елена</dc:creator>
  <cp:lastModifiedBy>Максим Казаченко</cp:lastModifiedBy>
  <cp:revision>33</cp:revision>
  <dcterms:created xsi:type="dcterms:W3CDTF">2018-10-08T10:36:16Z</dcterms:created>
  <dcterms:modified xsi:type="dcterms:W3CDTF">2018-10-21T02:00:34Z</dcterms:modified>
</cp:coreProperties>
</file>