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43A3D-5642-448A-B7E2-BFBDB02DF2C6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890646-97E3-4DDC-B136-FDFE36E31B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304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890646-97E3-4DDC-B136-FDFE36E31BF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60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18996" y="36512"/>
            <a:ext cx="1925004" cy="670485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18" y="36512"/>
            <a:ext cx="7224514" cy="68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521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Цели: </a:t>
            </a:r>
            <a:r>
              <a:rPr lang="ru-RU" dirty="0"/>
              <a:t>познакомить учащихся с видами </a:t>
            </a:r>
            <a:r>
              <a:rPr lang="ru-RU" dirty="0" smtClean="0"/>
              <a:t>транспорта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1. Систематизировать и расширять знания детей о разнообразии и видах транспорта, их значении для человека; упражнять в умении классифицировать транспорт по видам; дать представление о том, что автомобиль бывает не только другом, но и врагом для человека.</a:t>
            </a:r>
          </a:p>
          <a:p>
            <a:r>
              <a:rPr lang="ru-RU" dirty="0"/>
              <a:t>2. Расширять кругозор уч-ся; развивать умения работать в группах, речь, мышление.</a:t>
            </a:r>
          </a:p>
          <a:p>
            <a:r>
              <a:rPr lang="ru-RU" dirty="0"/>
              <a:t>3. Воспитывать интерес к предмету, бережное отношение к окружающей природе.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1805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640960" cy="5881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990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над новым материалом.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3140968"/>
            <a:ext cx="473206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1100"/>
            <a:ext cx="8712968" cy="525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976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    Воздушный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7258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Наземный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625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.    Водный 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991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Подземный 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403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2158"/>
            <a:ext cx="2800573" cy="3154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7085"/>
            <a:ext cx="2785492" cy="30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408" y="189781"/>
            <a:ext cx="3216981" cy="3538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295232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918" y="3238922"/>
            <a:ext cx="2952750" cy="334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1" y="3727821"/>
            <a:ext cx="2836117" cy="294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861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электромобили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2656"/>
            <a:ext cx="3971164" cy="33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408471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680520" cy="457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618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Физкультминутка</a:t>
            </a:r>
            <a:br>
              <a:rPr lang="ru-RU" dirty="0" smtClean="0"/>
            </a:br>
            <a:r>
              <a:rPr lang="ru-RU" dirty="0" smtClean="0"/>
              <a:t>Самолет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fontAlgn="base"/>
            <a:r>
              <a:rPr lang="ru-RU" dirty="0" smtClean="0"/>
              <a:t>Руки </a:t>
            </a:r>
            <a:r>
              <a:rPr lang="ru-RU" dirty="0"/>
              <a:t>ставим мы вразлет: (Руки в стороны.)</a:t>
            </a:r>
            <a:br>
              <a:rPr lang="ru-RU" dirty="0"/>
            </a:br>
            <a:r>
              <a:rPr lang="ru-RU" dirty="0"/>
              <a:t>Появился самолет. (Полетели как самолеты.)</a:t>
            </a:r>
            <a:br>
              <a:rPr lang="ru-RU" dirty="0"/>
            </a:br>
            <a:r>
              <a:rPr lang="ru-RU" dirty="0"/>
              <a:t>Мах крылом туда-сюда, (Наклоны влево-вправо.)</a:t>
            </a:r>
            <a:br>
              <a:rPr lang="ru-RU" dirty="0"/>
            </a:br>
            <a:r>
              <a:rPr lang="ru-RU" dirty="0"/>
              <a:t>Делай «раз» и делай «два». (Повороты влево-вправо.)</a:t>
            </a:r>
            <a:br>
              <a:rPr lang="ru-RU" dirty="0"/>
            </a:br>
            <a:r>
              <a:rPr lang="ru-RU" dirty="0"/>
              <a:t>Раз и два, раз и два! (Хлопаем в ладоши.)</a:t>
            </a:r>
            <a:br>
              <a:rPr lang="ru-RU" dirty="0"/>
            </a:br>
            <a:r>
              <a:rPr lang="ru-RU" dirty="0"/>
              <a:t>Руки в стороны держите, (Руки в стороны.)</a:t>
            </a:r>
            <a:br>
              <a:rPr lang="ru-RU" dirty="0"/>
            </a:br>
            <a:r>
              <a:rPr lang="ru-RU" dirty="0"/>
              <a:t>Друг на друга посмотрите. (Повороты влево-вправо.)</a:t>
            </a:r>
            <a:br>
              <a:rPr lang="ru-RU" dirty="0"/>
            </a:br>
            <a:r>
              <a:rPr lang="ru-RU" dirty="0"/>
              <a:t>Раз и два, раз и два! (Прыжки на месте.)</a:t>
            </a:r>
            <a:br>
              <a:rPr lang="ru-RU" dirty="0"/>
            </a:br>
            <a:r>
              <a:rPr lang="ru-RU" dirty="0"/>
              <a:t>Опустили руки вниз, (Опустили руки.)</a:t>
            </a:r>
            <a:br>
              <a:rPr lang="ru-RU" dirty="0"/>
            </a:br>
            <a:r>
              <a:rPr lang="ru-RU" dirty="0"/>
              <a:t>И на место все садись! (Сели на места.)</a:t>
            </a: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2592288" cy="228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345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err="1">
                <a:solidFill>
                  <a:srgbClr val="FFFF00"/>
                </a:solidFill>
              </a:rPr>
              <a:t>П</a:t>
            </a:r>
            <a:r>
              <a:rPr lang="ru-RU" i="1" dirty="0" err="1" smtClean="0">
                <a:solidFill>
                  <a:srgbClr val="FFFF00"/>
                </a:solidFill>
              </a:rPr>
              <a:t>ластилинография</a:t>
            </a:r>
            <a:endParaRPr lang="ru-RU" i="1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3202332" cy="545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6632"/>
            <a:ext cx="3399334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519397"/>
            <a:ext cx="5631582" cy="327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84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23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8936" cy="243428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Спасибо за внимание!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484" y="2492896"/>
            <a:ext cx="3333552" cy="41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9929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61</TotalTime>
  <Words>108</Words>
  <Application>Microsoft Office PowerPoint</Application>
  <PresentationFormat>Экран (4:3)</PresentationFormat>
  <Paragraphs>19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Паркет</vt:lpstr>
      <vt:lpstr>Презентация PowerPoint</vt:lpstr>
      <vt:lpstr>Цели: познакомить учащихся с видами транспорта</vt:lpstr>
      <vt:lpstr>Презентация PowerPoint</vt:lpstr>
      <vt:lpstr>Работа над новым материалом.</vt:lpstr>
      <vt:lpstr>.    Воздушный </vt:lpstr>
      <vt:lpstr>Наземный </vt:lpstr>
      <vt:lpstr>.    Водный </vt:lpstr>
      <vt:lpstr>Подземный </vt:lpstr>
      <vt:lpstr>Презентация PowerPoint</vt:lpstr>
      <vt:lpstr>электромобили</vt:lpstr>
      <vt:lpstr>    Физкультминутка Самолет </vt:lpstr>
      <vt:lpstr>Пластилинография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шибалович</dc:creator>
  <cp:lastModifiedBy>евгения шибалович</cp:lastModifiedBy>
  <cp:revision>6</cp:revision>
  <dcterms:created xsi:type="dcterms:W3CDTF">2017-11-02T09:46:32Z</dcterms:created>
  <dcterms:modified xsi:type="dcterms:W3CDTF">2017-11-18T16:59:04Z</dcterms:modified>
</cp:coreProperties>
</file>