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5" d="100"/>
          <a:sy n="65" d="100"/>
        </p:scale>
        <p:origin x="67" y="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8C1690-A766-4FF3-890B-6792631D3459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4D8AC-6A97-44BA-AA3E-D7618EEC6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877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4D8AC-6A97-44BA-AA3E-D7618EEC630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591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3FBB-D62E-42C5-9604-D2A0AE54E190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828E0-4B69-430F-9D16-5CA4E6ED9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28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3FBB-D62E-42C5-9604-D2A0AE54E190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828E0-4B69-430F-9D16-5CA4E6ED9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579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3FBB-D62E-42C5-9604-D2A0AE54E190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828E0-4B69-430F-9D16-5CA4E6ED9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176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3FBB-D62E-42C5-9604-D2A0AE54E190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828E0-4B69-430F-9D16-5CA4E6ED9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920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3FBB-D62E-42C5-9604-D2A0AE54E190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828E0-4B69-430F-9D16-5CA4E6ED9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651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3FBB-D62E-42C5-9604-D2A0AE54E190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828E0-4B69-430F-9D16-5CA4E6ED9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4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3FBB-D62E-42C5-9604-D2A0AE54E190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828E0-4B69-430F-9D16-5CA4E6ED9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171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3FBB-D62E-42C5-9604-D2A0AE54E190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828E0-4B69-430F-9D16-5CA4E6ED9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542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3FBB-D62E-42C5-9604-D2A0AE54E190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828E0-4B69-430F-9D16-5CA4E6ED9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707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3FBB-D62E-42C5-9604-D2A0AE54E190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828E0-4B69-430F-9D16-5CA4E6ED9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991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73FBB-D62E-42C5-9604-D2A0AE54E190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828E0-4B69-430F-9D16-5CA4E6ED9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462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73FBB-D62E-42C5-9604-D2A0AE54E190}" type="datetimeFigureOut">
              <a:rPr lang="ru-RU" smtClean="0"/>
              <a:t>02.02.2020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828E0-4B69-430F-9D16-5CA4E6ED9A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96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1690688"/>
          </a:xfrm>
          <a:solidFill>
            <a:srgbClr val="FFFF00"/>
          </a:solidFill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				</a:t>
            </a:r>
            <a:r>
              <a:rPr lang="ru-RU" sz="8800" b="1" dirty="0" smtClean="0">
                <a:solidFill>
                  <a:srgbClr val="FF0000"/>
                </a:solidFill>
              </a:rPr>
              <a:t>	Соловей</a:t>
            </a:r>
            <a:endParaRPr lang="ru-RU" sz="8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90688"/>
            <a:ext cx="12192000" cy="5471595"/>
          </a:xfrm>
          <a:solidFill>
            <a:schemeClr val="accent2"/>
          </a:solidFill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112" y="1690687"/>
            <a:ext cx="7466114" cy="547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863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"/>
            <a:ext cx="12191998" cy="1690688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					</a:t>
            </a:r>
            <a:r>
              <a:rPr lang="ru-RU" sz="6600" b="1" dirty="0" smtClean="0">
                <a:solidFill>
                  <a:srgbClr val="FF0000"/>
                </a:solidFill>
              </a:rPr>
              <a:t>Соловей</a:t>
            </a:r>
            <a:br>
              <a:rPr lang="ru-RU" sz="6600" b="1" dirty="0" smtClean="0">
                <a:solidFill>
                  <a:srgbClr val="FF0000"/>
                </a:solidFill>
              </a:rPr>
            </a:br>
            <a:endParaRPr lang="ru-RU" sz="6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690688"/>
            <a:ext cx="5801709" cy="5167311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ru-RU" sz="3600" i="1" dirty="0" smtClean="0"/>
              <a:t>Соловьи</a:t>
            </a:r>
            <a:r>
              <a:rPr lang="ru-RU" sz="3600" i="1" dirty="0"/>
              <a:t>, соловьиные — род птиц из отряда </a:t>
            </a:r>
            <a:r>
              <a:rPr lang="ru-RU" sz="3600" i="1" dirty="0" err="1"/>
              <a:t>воробьинообразных</a:t>
            </a:r>
            <a:r>
              <a:rPr lang="ru-RU" sz="3600" i="1" dirty="0"/>
              <a:t>. </a:t>
            </a:r>
            <a:endParaRPr lang="ru-RU" sz="3600" i="1" dirty="0" smtClean="0"/>
          </a:p>
          <a:p>
            <a:r>
              <a:rPr lang="ru-RU" sz="3600" i="1" dirty="0" smtClean="0"/>
              <a:t>В </a:t>
            </a:r>
            <a:r>
              <a:rPr lang="ru-RU" sz="3600" i="1" dirty="0"/>
              <a:t>зависимости от подхода к классификации относится либо к семейству </a:t>
            </a:r>
            <a:r>
              <a:rPr lang="ru-RU" sz="3600" i="1" dirty="0">
                <a:solidFill>
                  <a:srgbClr val="FF0000"/>
                </a:solidFill>
              </a:rPr>
              <a:t>дроздовых</a:t>
            </a:r>
            <a:r>
              <a:rPr lang="ru-RU" sz="3600" i="1" dirty="0"/>
              <a:t>, либо к семейству </a:t>
            </a:r>
            <a:r>
              <a:rPr lang="ru-RU" sz="3600" i="1" dirty="0" err="1"/>
              <a:t>мухоловковых</a:t>
            </a:r>
            <a:r>
              <a:rPr lang="ru-RU" sz="3600" i="1" dirty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462" y="1690688"/>
            <a:ext cx="6642537" cy="406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419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FF00"/>
          </a:solidFill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Внешний вид</a:t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90688"/>
            <a:ext cx="4540469" cy="5167311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Распространенный </a:t>
            </a:r>
            <a:r>
              <a:rPr lang="ru-RU" sz="3200" dirty="0"/>
              <a:t>представитель вида – </a:t>
            </a:r>
            <a:r>
              <a:rPr lang="ru-RU" sz="3200" b="1" dirty="0"/>
              <a:t>обыкновенный соловей</a:t>
            </a:r>
            <a:r>
              <a:rPr lang="ru-RU" sz="3200" dirty="0"/>
              <a:t> весит 25 г, длина тела у самцов и самок </a:t>
            </a:r>
            <a:r>
              <a:rPr lang="ru-RU" sz="3200" dirty="0" smtClean="0"/>
              <a:t>.   </a:t>
            </a:r>
            <a:r>
              <a:rPr lang="ru-RU" sz="3200" dirty="0"/>
              <a:t>Выглядит соловей достаточно обычно, больше походит на воробья, нежели на птицу с выдающимся голосом.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0469" y="1690687"/>
            <a:ext cx="7849653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816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FF00"/>
          </a:solidFill>
        </p:spPr>
        <p:txBody>
          <a:bodyPr/>
          <a:lstStyle/>
          <a:p>
            <a:r>
              <a:rPr lang="ru-RU" b="1" u="sng" dirty="0">
                <a:solidFill>
                  <a:srgbClr val="FF0000"/>
                </a:solidFill>
              </a:rPr>
              <a:t>Соловьи питаются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11074"/>
            <a:ext cx="12192000" cy="5167311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ru-RU" sz="3600" dirty="0" smtClean="0"/>
              <a:t>червями</a:t>
            </a:r>
            <a:r>
              <a:rPr lang="ru-RU" sz="3600" dirty="0"/>
              <a:t>, земляными насекомыми, пауками, яйцами муравьев. </a:t>
            </a:r>
            <a:endParaRPr lang="ru-RU" sz="3600" dirty="0" smtClean="0"/>
          </a:p>
          <a:p>
            <a:r>
              <a:rPr lang="ru-RU" sz="3600" dirty="0" smtClean="0"/>
              <a:t>Летом </a:t>
            </a:r>
            <a:r>
              <a:rPr lang="ru-RU" sz="3600" dirty="0"/>
              <a:t>и осенью в рацион соловьи добавляют ягоды. В неволе в качестве заменителей природных кормов для соловьев используют </a:t>
            </a:r>
            <a:r>
              <a:rPr lang="ru-RU" sz="3600" u="sng" dirty="0">
                <a:solidFill>
                  <a:srgbClr val="C00000"/>
                </a:solidFill>
              </a:rPr>
              <a:t>костяную муку, ракушки, кормовые дрожжи, </a:t>
            </a:r>
            <a:r>
              <a:rPr lang="ru-RU" sz="3600" u="sng" dirty="0" err="1">
                <a:solidFill>
                  <a:srgbClr val="C00000"/>
                </a:solidFill>
              </a:rPr>
              <a:t>гамарус</a:t>
            </a:r>
            <a:r>
              <a:rPr lang="ru-RU" sz="3600" u="sng" dirty="0">
                <a:solidFill>
                  <a:srgbClr val="C00000"/>
                </a:solidFill>
              </a:rPr>
              <a:t>, творог, куриные яйца, и семена подсолнечника. </a:t>
            </a:r>
            <a:r>
              <a:rPr lang="ru-RU" sz="3600" dirty="0"/>
              <a:t>Еще соловьи едят грецкие орехи, вареное мясо и пшено, фрукты, ягоды и овощи.</a:t>
            </a:r>
          </a:p>
        </p:txBody>
      </p:sp>
    </p:spTree>
    <p:extLst>
      <p:ext uri="{BB962C8B-B14F-4D97-AF65-F5344CB8AC3E}">
        <p14:creationId xmlns:p14="http://schemas.microsoft.com/office/powerpoint/2010/main" val="2492968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555671" cy="1723345"/>
          </a:xfrm>
          <a:solidFill>
            <a:srgbClr val="FFFF00"/>
          </a:solidFill>
        </p:spPr>
        <p:txBody>
          <a:bodyPr/>
          <a:lstStyle/>
          <a:p>
            <a:r>
              <a:rPr lang="ru-RU" b="1" i="1" u="sng" dirty="0">
                <a:solidFill>
                  <a:srgbClr val="C00000"/>
                </a:solidFill>
              </a:rPr>
              <a:t>Где живет</a:t>
            </a:r>
            <a:br>
              <a:rPr lang="ru-RU" b="1" i="1" u="sng" dirty="0">
                <a:solidFill>
                  <a:srgbClr val="C00000"/>
                </a:solidFill>
              </a:rPr>
            </a:br>
            <a:endParaRPr lang="ru-RU" b="1" i="1" u="sng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76057" y="0"/>
            <a:ext cx="7815943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1723345"/>
            <a:ext cx="4376057" cy="452431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sz="3600" b="0" i="0" dirty="0" smtClean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Птицы встречаются на территории Европы, Западной Азии и Енисея</a:t>
            </a:r>
            <a:r>
              <a:rPr lang="ru-RU" sz="3600" b="0" i="0" dirty="0" smtClean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.</a:t>
            </a:r>
          </a:p>
          <a:p>
            <a:r>
              <a:rPr lang="ru-RU" sz="3600" b="0" i="0" dirty="0" smtClean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Зимуют </a:t>
            </a:r>
            <a:r>
              <a:rPr lang="ru-RU" sz="3600" b="0" i="0" dirty="0" smtClean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соловьи в Африке. 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98104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FF00"/>
          </a:solidFill>
        </p:spPr>
        <p:txBody>
          <a:bodyPr/>
          <a:lstStyle/>
          <a:p>
            <a:r>
              <a:rPr lang="ru-RU" dirty="0" smtClean="0"/>
              <a:t>		</a:t>
            </a:r>
            <a:r>
              <a:rPr lang="ru-RU" b="1" dirty="0" smtClean="0">
                <a:solidFill>
                  <a:srgbClr val="FF0000"/>
                </a:solidFill>
              </a:rPr>
              <a:t>Соловей – перелетная птица.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90688"/>
            <a:ext cx="5078186" cy="5167311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ru-RU" sz="3200" dirty="0" smtClean="0"/>
              <a:t>Миграция </a:t>
            </a:r>
            <a:r>
              <a:rPr lang="ru-RU" sz="3200" dirty="0"/>
              <a:t>начинается с середины августа и длится до середины октября. Соловей на зиму улетает в южные страны. Зимует в Африке, южнее экватора, но не севернее юга Эфиопии. В родные края соловьи прилетают весной с середины апреля до начала мая.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185" y="1690687"/>
            <a:ext cx="8147957" cy="516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84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3752193" cy="1690688"/>
          </a:xfrm>
          <a:solidFill>
            <a:srgbClr val="FFC000"/>
          </a:solidFill>
        </p:spPr>
        <p:txBody>
          <a:bodyPr/>
          <a:lstStyle/>
          <a:p>
            <a:r>
              <a:rPr lang="ru-RU" dirty="0" smtClean="0"/>
              <a:t>Виды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90688"/>
            <a:ext cx="3752193" cy="5167311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3200" dirty="0" smtClean="0"/>
              <a:t>На </a:t>
            </a:r>
            <a:r>
              <a:rPr lang="ru-RU" sz="3200" dirty="0"/>
              <a:t>сегодня орнитологи отслеживают 14 видов соловьев, которые различаются по внешними признаками, певческим способностям и ареалом.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57251" y="201589"/>
            <a:ext cx="5345822" cy="646331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ru-RU" sz="3600" b="0" i="0" dirty="0" smtClean="0">
                <a:solidFill>
                  <a:srgbClr val="111111"/>
                </a:solidFill>
                <a:effectLst/>
                <a:latin typeface="Roboto"/>
              </a:rPr>
              <a:t>Обыкновенный соловей</a:t>
            </a:r>
            <a:endParaRPr lang="ru-RU" sz="3600" b="0" i="0" dirty="0">
              <a:solidFill>
                <a:srgbClr val="111111"/>
              </a:solidFill>
              <a:effectLst/>
              <a:latin typeface="Robo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193" y="1087820"/>
            <a:ext cx="8900431" cy="577017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307285" y="2596243"/>
            <a:ext cx="25799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C000"/>
                </a:solidFill>
              </a:rPr>
              <a:t>В дикой природе продолжительность жизни обыкновенного соловья составляет 8-10 лет, некоторые соловьи доживают до 12 лет.</a:t>
            </a:r>
            <a:endParaRPr lang="ru-RU" sz="2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551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4114800" cy="1690688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Западный или южный соловей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90688"/>
            <a:ext cx="4114800" cy="5167311"/>
          </a:xfrm>
        </p:spPr>
        <p:txBody>
          <a:bodyPr/>
          <a:lstStyle/>
          <a:p>
            <a:r>
              <a:rPr lang="ru-RU" dirty="0" smtClean="0"/>
              <a:t>Величина этого вида достигает размеров воробья. Животик и грудка у птиц серо-желтого цвета, оперение спины и крыльев – коричневое с оливковым отливом. На груди нет узоров, благодаря чему вид можно отличить от соловья обыкновенного.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799" y="-146957"/>
            <a:ext cx="8948057" cy="700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602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4288221" cy="1690688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Соловей-красношейка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90688"/>
            <a:ext cx="3448383" cy="5167311"/>
          </a:xfrm>
          <a:solidFill>
            <a:srgbClr val="FFC000"/>
          </a:solidFill>
        </p:spPr>
        <p:txBody>
          <a:bodyPr/>
          <a:lstStyle/>
          <a:p>
            <a:r>
              <a:rPr lang="ru-RU" sz="3200" dirty="0" smtClean="0"/>
              <a:t>Характерное отличие самца этого вида – красное оперение горла. Поют эти птички громко, но песня у них короче, чем у обыкновенного соловья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8383" y="2"/>
            <a:ext cx="9384747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61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326524" cy="1609343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ru-RU" b="0" i="0" dirty="0" smtClean="0">
                <a:solidFill>
                  <a:srgbClr val="111111"/>
                </a:solidFill>
                <a:effectLst/>
                <a:latin typeface="Roboto"/>
              </a:rPr>
              <a:t>Синий соловей</a:t>
            </a:r>
            <a:br>
              <a:rPr lang="ru-RU" b="0" i="0" dirty="0" smtClean="0">
                <a:solidFill>
                  <a:srgbClr val="111111"/>
                </a:solidFill>
                <a:effectLst/>
                <a:latin typeface="Roboto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9342"/>
            <a:ext cx="3326524" cy="5248657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r>
              <a:rPr lang="ru-RU" dirty="0" smtClean="0"/>
              <a:t>Синий соловей – маленький вид (около 15 г) с ярко выраженным отличием самок от самцов. У самцов – иссиня-чёрный окрас оперения на спинке, бурые крылья, черный клюв и щеки, грудка и брюшко – перламутрово-серые.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6525" y="0"/>
            <a:ext cx="8641474" cy="6858000"/>
          </a:xfrm>
          <a:prstGeom prst="rect">
            <a:avLst/>
          </a:prstGeom>
        </p:spPr>
      </p:pic>
      <p:pic>
        <p:nvPicPr>
          <p:cNvPr id="5" name="живая природа - пение соловья (www.hotplayer.ru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8821" y="559664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98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9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0"/>
            <a:ext cx="3553219" cy="6857999"/>
          </a:xfrm>
          <a:solidFill>
            <a:schemeClr val="accent2"/>
          </a:solidFill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Выполнила презентацию </a:t>
            </a:r>
            <a:r>
              <a:rPr lang="ru-RU" dirty="0" err="1" smtClean="0">
                <a:solidFill>
                  <a:srgbClr val="FFFF00"/>
                </a:solidFill>
              </a:rPr>
              <a:t>Гершуненко</a:t>
            </a:r>
            <a:r>
              <a:rPr lang="ru-RU" dirty="0" smtClean="0">
                <a:solidFill>
                  <a:srgbClr val="FFFF00"/>
                </a:solidFill>
              </a:rPr>
              <a:t> Н.М. 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3219" y="-595"/>
            <a:ext cx="8638781" cy="68585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07" y="1524000"/>
            <a:ext cx="3158204" cy="20485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709" y="4191035"/>
            <a:ext cx="3158002" cy="20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4727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TM16401371[[fn=Атлас]]</Template>
  <TotalTime>35</TotalTime>
  <Words>308</Words>
  <Application>Microsoft Office PowerPoint</Application>
  <PresentationFormat>Широкоэкранный</PresentationFormat>
  <Paragraphs>28</Paragraphs>
  <Slides>11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Roboto</vt:lpstr>
      <vt:lpstr>Verdana</vt:lpstr>
      <vt:lpstr>Тема Office</vt:lpstr>
      <vt:lpstr>     Соловей</vt:lpstr>
      <vt:lpstr>     Соловей </vt:lpstr>
      <vt:lpstr>Внешний вид </vt:lpstr>
      <vt:lpstr>Соловьи питаются </vt:lpstr>
      <vt:lpstr>Где живет </vt:lpstr>
      <vt:lpstr>  Соловей – перелетная птица.</vt:lpstr>
      <vt:lpstr>Виды </vt:lpstr>
      <vt:lpstr>Западный или южный соловей </vt:lpstr>
      <vt:lpstr>Соловей-красношейка </vt:lpstr>
      <vt:lpstr>Синий соловей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5</cp:revision>
  <dcterms:created xsi:type="dcterms:W3CDTF">2019-12-10T00:38:07Z</dcterms:created>
  <dcterms:modified xsi:type="dcterms:W3CDTF">2020-02-02T07:18:21Z</dcterms:modified>
</cp:coreProperties>
</file>