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5" r:id="rId1"/>
  </p:sldMasterIdLst>
  <p:notesMasterIdLst>
    <p:notesMasterId r:id="rId26"/>
  </p:notesMasterIdLst>
  <p:sldIdLst>
    <p:sldId id="292" r:id="rId2"/>
    <p:sldId id="303" r:id="rId3"/>
    <p:sldId id="293" r:id="rId4"/>
    <p:sldId id="258" r:id="rId5"/>
    <p:sldId id="295" r:id="rId6"/>
    <p:sldId id="296" r:id="rId7"/>
    <p:sldId id="262" r:id="rId8"/>
    <p:sldId id="299" r:id="rId9"/>
    <p:sldId id="300" r:id="rId10"/>
    <p:sldId id="301" r:id="rId11"/>
    <p:sldId id="302" r:id="rId12"/>
    <p:sldId id="298" r:id="rId13"/>
    <p:sldId id="294" r:id="rId14"/>
    <p:sldId id="304" r:id="rId15"/>
    <p:sldId id="307" r:id="rId16"/>
    <p:sldId id="308" r:id="rId17"/>
    <p:sldId id="309" r:id="rId18"/>
    <p:sldId id="310" r:id="rId19"/>
    <p:sldId id="289" r:id="rId20"/>
    <p:sldId id="305" r:id="rId21"/>
    <p:sldId id="313" r:id="rId22"/>
    <p:sldId id="306" r:id="rId23"/>
    <p:sldId id="291" r:id="rId24"/>
    <p:sldId id="311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CD2F"/>
    <a:srgbClr val="FFFF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26" autoAdjust="0"/>
    <p:restoredTop sz="94660"/>
  </p:normalViewPr>
  <p:slideViewPr>
    <p:cSldViewPr>
      <p:cViewPr varScale="1">
        <p:scale>
          <a:sx n="86" d="100"/>
          <a:sy n="86" d="100"/>
        </p:scale>
        <p:origin x="-150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17579D-E592-45F9-8B29-9193FC846541}" type="datetimeFigureOut">
              <a:rPr lang="ru-RU" smtClean="0"/>
              <a:pPr/>
              <a:t>19.03.2015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31A210-69D3-4D8B-9753-84E5ABEF1C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105146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A41B6B-0052-4215-8CAA-B6C30A4FD0FF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A41B6B-0052-4215-8CAA-B6C30A4FD0FF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A41B6B-0052-4215-8CAA-B6C30A4FD0FF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01CE1E-A293-48C6-96E3-8C72F0917695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01CE1E-A293-48C6-96E3-8C72F0917695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01CE1E-A293-48C6-96E3-8C72F0917695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01CE1E-A293-48C6-96E3-8C72F0917695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01CE1E-A293-48C6-96E3-8C72F0917695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A3E12-56D5-4978-9F97-C8B83165441E}" type="datetimeFigureOut">
              <a:rPr lang="ru-RU" smtClean="0"/>
              <a:pPr/>
              <a:t>19.03.2015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3F12B-B23B-4E25-A089-C5690A809DD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106608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A3E12-56D5-4978-9F97-C8B83165441E}" type="datetimeFigureOut">
              <a:rPr lang="ru-RU" smtClean="0"/>
              <a:pPr/>
              <a:t>19.03.2015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3F12B-B23B-4E25-A089-C5690A809DD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620778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A3E12-56D5-4978-9F97-C8B83165441E}" type="datetimeFigureOut">
              <a:rPr lang="ru-RU" smtClean="0"/>
              <a:pPr/>
              <a:t>19.03.2015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3F12B-B23B-4E25-A089-C5690A809DD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023410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A3E12-56D5-4978-9F97-C8B83165441E}" type="datetimeFigureOut">
              <a:rPr lang="ru-RU" smtClean="0"/>
              <a:pPr/>
              <a:t>19.03.2015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3F12B-B23B-4E25-A089-C5690A809DD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243307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A3E12-56D5-4978-9F97-C8B83165441E}" type="datetimeFigureOut">
              <a:rPr lang="ru-RU" smtClean="0"/>
              <a:pPr/>
              <a:t>19.03.2015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3F12B-B23B-4E25-A089-C5690A809DD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152229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A3E12-56D5-4978-9F97-C8B83165441E}" type="datetimeFigureOut">
              <a:rPr lang="ru-RU" smtClean="0"/>
              <a:pPr/>
              <a:t>19.03.2015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3F12B-B23B-4E25-A089-C5690A809DD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194200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A3E12-56D5-4978-9F97-C8B83165441E}" type="datetimeFigureOut">
              <a:rPr lang="ru-RU" smtClean="0"/>
              <a:pPr/>
              <a:t>19.03.2015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3F12B-B23B-4E25-A089-C5690A809DD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145859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A3E12-56D5-4978-9F97-C8B83165441E}" type="datetimeFigureOut">
              <a:rPr lang="ru-RU" smtClean="0"/>
              <a:pPr/>
              <a:t>19.03.2015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3F12B-B23B-4E25-A089-C5690A809DD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143202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A3E12-56D5-4978-9F97-C8B83165441E}" type="datetimeFigureOut">
              <a:rPr lang="ru-RU" smtClean="0"/>
              <a:pPr/>
              <a:t>19.03.2015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3F12B-B23B-4E25-A089-C5690A809DD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549740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A3E12-56D5-4978-9F97-C8B83165441E}" type="datetimeFigureOut">
              <a:rPr lang="ru-RU" smtClean="0"/>
              <a:pPr/>
              <a:t>19.03.2015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3F12B-B23B-4E25-A089-C5690A809DD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89086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A3E12-56D5-4978-9F97-C8B83165441E}" type="datetimeFigureOut">
              <a:rPr lang="ru-RU" smtClean="0"/>
              <a:pPr/>
              <a:t>19.03.2015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3F12B-B23B-4E25-A089-C5690A809DD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482226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食品1_1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2" name="图片占位符 9"/>
          <p:cNvSpPr>
            <a:spLocks noGrp="1"/>
          </p:cNvSpPr>
          <p:nvPr>
            <p:ph type="pic" sz="quarter" idx="13"/>
          </p:nvPr>
        </p:nvSpPr>
        <p:spPr>
          <a:xfrm>
            <a:off x="1071538" y="4000504"/>
            <a:ext cx="2143125" cy="2143125"/>
          </a:xfrm>
        </p:spPr>
        <p:txBody>
          <a:bodyPr/>
          <a:lstStyle/>
          <a:p>
            <a:r>
              <a:rPr lang="ru-RU" altLang="zh-CN" smtClean="0"/>
              <a:t>Вставка рисунка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361897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食品1_2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图片占位符 7"/>
          <p:cNvSpPr>
            <a:spLocks noGrp="1"/>
          </p:cNvSpPr>
          <p:nvPr>
            <p:ph type="pic" sz="quarter" idx="10"/>
          </p:nvPr>
        </p:nvSpPr>
        <p:spPr>
          <a:xfrm>
            <a:off x="6215074" y="142852"/>
            <a:ext cx="1214438" cy="1214438"/>
          </a:xfrm>
        </p:spPr>
        <p:txBody>
          <a:bodyPr/>
          <a:lstStyle/>
          <a:p>
            <a:r>
              <a:rPr lang="ru-RU" altLang="zh-CN" smtClean="0"/>
              <a:t>Вставка рисунка</a:t>
            </a:r>
            <a:endParaRPr lang="zh-CN" altLang="en-US"/>
          </a:p>
        </p:txBody>
      </p:sp>
      <p:sp>
        <p:nvSpPr>
          <p:cNvPr id="9" name="图片占位符 7"/>
          <p:cNvSpPr>
            <a:spLocks noGrp="1"/>
          </p:cNvSpPr>
          <p:nvPr>
            <p:ph type="pic" sz="quarter" idx="11"/>
          </p:nvPr>
        </p:nvSpPr>
        <p:spPr>
          <a:xfrm>
            <a:off x="7572396" y="142852"/>
            <a:ext cx="1214438" cy="1214438"/>
          </a:xfrm>
        </p:spPr>
        <p:txBody>
          <a:bodyPr/>
          <a:lstStyle/>
          <a:p>
            <a:r>
              <a:rPr lang="ru-RU" altLang="zh-CN" smtClean="0"/>
              <a:t>Вставка рисунка</a:t>
            </a:r>
            <a:endParaRPr lang="zh-CN" altLang="en-US"/>
          </a:p>
        </p:txBody>
      </p:sp>
      <p:sp>
        <p:nvSpPr>
          <p:cNvPr id="10" name="图片占位符 7"/>
          <p:cNvSpPr>
            <a:spLocks noGrp="1"/>
          </p:cNvSpPr>
          <p:nvPr>
            <p:ph type="pic" sz="quarter" idx="12"/>
          </p:nvPr>
        </p:nvSpPr>
        <p:spPr>
          <a:xfrm>
            <a:off x="857224" y="5429264"/>
            <a:ext cx="1214438" cy="1214438"/>
          </a:xfrm>
        </p:spPr>
        <p:txBody>
          <a:bodyPr/>
          <a:lstStyle/>
          <a:p>
            <a:r>
              <a:rPr lang="ru-RU" altLang="zh-CN" smtClean="0"/>
              <a:t>Вставка рисунка</a:t>
            </a:r>
            <a:endParaRPr lang="zh-CN" altLang="en-US"/>
          </a:p>
        </p:txBody>
      </p:sp>
      <p:sp>
        <p:nvSpPr>
          <p:cNvPr id="11" name="图片占位符 7"/>
          <p:cNvSpPr>
            <a:spLocks noGrp="1"/>
          </p:cNvSpPr>
          <p:nvPr>
            <p:ph type="pic" sz="quarter" idx="13"/>
          </p:nvPr>
        </p:nvSpPr>
        <p:spPr>
          <a:xfrm>
            <a:off x="2214546" y="5429264"/>
            <a:ext cx="1214438" cy="1214438"/>
          </a:xfrm>
        </p:spPr>
        <p:txBody>
          <a:bodyPr/>
          <a:lstStyle/>
          <a:p>
            <a:r>
              <a:rPr lang="ru-RU" altLang="zh-CN" smtClean="0"/>
              <a:t>Вставка рисунка</a:t>
            </a:r>
            <a:endParaRPr lang="zh-CN" altLang="en-US" dirty="0"/>
          </a:p>
        </p:txBody>
      </p:sp>
      <p:sp>
        <p:nvSpPr>
          <p:cNvPr id="12" name="图片占位符 7"/>
          <p:cNvSpPr>
            <a:spLocks noGrp="1"/>
          </p:cNvSpPr>
          <p:nvPr>
            <p:ph type="pic" sz="quarter" idx="14"/>
          </p:nvPr>
        </p:nvSpPr>
        <p:spPr>
          <a:xfrm>
            <a:off x="3571868" y="5429264"/>
            <a:ext cx="1214438" cy="1214438"/>
          </a:xfrm>
        </p:spPr>
        <p:txBody>
          <a:bodyPr/>
          <a:lstStyle/>
          <a:p>
            <a:r>
              <a:rPr lang="ru-RU" altLang="zh-CN" smtClean="0"/>
              <a:t>Вставка рисунка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5398450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图片占位符 8"/>
          <p:cNvSpPr>
            <a:spLocks noGrp="1"/>
          </p:cNvSpPr>
          <p:nvPr>
            <p:ph type="pic" sz="quarter" idx="14"/>
          </p:nvPr>
        </p:nvSpPr>
        <p:spPr>
          <a:xfrm>
            <a:off x="357158" y="3429000"/>
            <a:ext cx="1991046" cy="1591480"/>
          </a:xfrm>
        </p:spPr>
        <p:txBody>
          <a:bodyPr/>
          <a:lstStyle/>
          <a:p>
            <a:r>
              <a:rPr lang="ru-RU" altLang="zh-CN" smtClean="0"/>
              <a:t>Вставка рисунка</a:t>
            </a:r>
            <a:endParaRPr lang="zh-CN" altLang="en-US"/>
          </a:p>
        </p:txBody>
      </p:sp>
      <p:sp>
        <p:nvSpPr>
          <p:cNvPr id="8" name="图片占位符 8"/>
          <p:cNvSpPr>
            <a:spLocks noGrp="1"/>
          </p:cNvSpPr>
          <p:nvPr>
            <p:ph type="pic" sz="quarter" idx="15"/>
          </p:nvPr>
        </p:nvSpPr>
        <p:spPr>
          <a:xfrm>
            <a:off x="2500298" y="3429000"/>
            <a:ext cx="1991046" cy="1591480"/>
          </a:xfrm>
        </p:spPr>
        <p:txBody>
          <a:bodyPr/>
          <a:lstStyle/>
          <a:p>
            <a:r>
              <a:rPr lang="ru-RU" altLang="zh-CN" smtClean="0"/>
              <a:t>Вставка рисунка</a:t>
            </a:r>
            <a:endParaRPr lang="zh-CN" altLang="en-US"/>
          </a:p>
        </p:txBody>
      </p:sp>
      <p:sp>
        <p:nvSpPr>
          <p:cNvPr id="9" name="图片占位符 8"/>
          <p:cNvSpPr>
            <a:spLocks noGrp="1"/>
          </p:cNvSpPr>
          <p:nvPr>
            <p:ph type="pic" sz="quarter" idx="16"/>
          </p:nvPr>
        </p:nvSpPr>
        <p:spPr>
          <a:xfrm>
            <a:off x="4643438" y="3429000"/>
            <a:ext cx="1991046" cy="1591480"/>
          </a:xfrm>
        </p:spPr>
        <p:txBody>
          <a:bodyPr/>
          <a:lstStyle/>
          <a:p>
            <a:r>
              <a:rPr lang="ru-RU" altLang="zh-CN" smtClean="0"/>
              <a:t>Вставка рисунка</a:t>
            </a:r>
            <a:endParaRPr lang="zh-CN" altLang="en-US"/>
          </a:p>
        </p:txBody>
      </p:sp>
      <p:sp>
        <p:nvSpPr>
          <p:cNvPr id="10" name="图片占位符 8"/>
          <p:cNvSpPr>
            <a:spLocks noGrp="1"/>
          </p:cNvSpPr>
          <p:nvPr>
            <p:ph type="pic" sz="quarter" idx="17"/>
          </p:nvPr>
        </p:nvSpPr>
        <p:spPr>
          <a:xfrm>
            <a:off x="6786578" y="3429000"/>
            <a:ext cx="1991046" cy="1591480"/>
          </a:xfrm>
        </p:spPr>
        <p:txBody>
          <a:bodyPr/>
          <a:lstStyle/>
          <a:p>
            <a:r>
              <a:rPr lang="ru-RU" altLang="zh-CN" smtClean="0"/>
              <a:t>Вставка рисунка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294624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9F31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图片占位符 8"/>
          <p:cNvSpPr>
            <a:spLocks noGrp="1"/>
          </p:cNvSpPr>
          <p:nvPr>
            <p:ph type="pic" sz="quarter" idx="13"/>
          </p:nvPr>
        </p:nvSpPr>
        <p:spPr>
          <a:xfrm>
            <a:off x="428596" y="988202"/>
            <a:ext cx="2428892" cy="1726418"/>
          </a:xfrm>
        </p:spPr>
        <p:txBody>
          <a:bodyPr/>
          <a:lstStyle/>
          <a:p>
            <a:r>
              <a:rPr lang="ru-RU" altLang="zh-CN" smtClean="0"/>
              <a:t>Вставка рисунка</a:t>
            </a:r>
            <a:endParaRPr lang="zh-CN" altLang="en-US"/>
          </a:p>
        </p:txBody>
      </p:sp>
      <p:sp>
        <p:nvSpPr>
          <p:cNvPr id="10" name="图片占位符 8"/>
          <p:cNvSpPr>
            <a:spLocks noGrp="1"/>
          </p:cNvSpPr>
          <p:nvPr>
            <p:ph type="pic" sz="quarter" idx="16"/>
          </p:nvPr>
        </p:nvSpPr>
        <p:spPr>
          <a:xfrm>
            <a:off x="428596" y="2845590"/>
            <a:ext cx="2428892" cy="1726418"/>
          </a:xfrm>
        </p:spPr>
        <p:txBody>
          <a:bodyPr/>
          <a:lstStyle/>
          <a:p>
            <a:r>
              <a:rPr lang="ru-RU" altLang="zh-CN" smtClean="0"/>
              <a:t>Вставка рисунка</a:t>
            </a:r>
            <a:endParaRPr lang="zh-CN" altLang="en-US"/>
          </a:p>
        </p:txBody>
      </p:sp>
      <p:sp>
        <p:nvSpPr>
          <p:cNvPr id="11" name="图片占位符 8"/>
          <p:cNvSpPr>
            <a:spLocks noGrp="1"/>
          </p:cNvSpPr>
          <p:nvPr>
            <p:ph type="pic" sz="quarter" idx="17"/>
          </p:nvPr>
        </p:nvSpPr>
        <p:spPr>
          <a:xfrm>
            <a:off x="428596" y="4702978"/>
            <a:ext cx="2428892" cy="1726418"/>
          </a:xfrm>
        </p:spPr>
        <p:txBody>
          <a:bodyPr/>
          <a:lstStyle/>
          <a:p>
            <a:r>
              <a:rPr lang="ru-RU" altLang="zh-CN" smtClean="0"/>
              <a:t>Вставка рисунка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152423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BA3E12-56D5-4978-9F97-C8B83165441E}" type="datetimeFigureOut">
              <a:rPr lang="ru-RU" smtClean="0"/>
              <a:pPr/>
              <a:t>19.03.2015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53F12B-B23B-4E25-A089-C5690A809DD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93463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  <p:sldLayoutId id="2147483747" r:id="rId12"/>
    <p:sldLayoutId id="2147483748" r:id="rId13"/>
    <p:sldLayoutId id="2147483749" r:id="rId14"/>
    <p:sldLayoutId id="2147483750" r:id="rId15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gi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gif"/><Relationship Id="rId3" Type="http://schemas.openxmlformats.org/officeDocument/2006/relationships/image" Target="../media/image5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.gif"/><Relationship Id="rId5" Type="http://schemas.openxmlformats.org/officeDocument/2006/relationships/image" Target="../media/image3.gif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www.ppt-to-dvd.com/" TargetMode="Externa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2.jpeg"/><Relationship Id="rId5" Type="http://schemas.openxmlformats.org/officeDocument/2006/relationships/image" Target="../media/image6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Enjoy%20Listening%20and%20Playing%20-%203%20&#1082;&#1083;/start.exe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5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F:\&#1086;&#1090;&#1082;&#1088;&#1099;&#1090;&#1099;&#1081;%20&#1091;&#1088;&#1086;&#1082;%20&#1044;&#1056;\&#1087;&#1088;&#1077;&#1079;&#1077;&#1085;&#1090;&#1072;&#1094;&#1080;&#1103;%20&#1091;&#1088;&#1086;&#1082;\M4V04700.MP4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slideLayout" Target="../slideLayouts/slideLayout12.xml"/><Relationship Id="rId1" Type="http://schemas.openxmlformats.org/officeDocument/2006/relationships/audio" Target="file:///E:\&#1086;&#1090;&#1082;&#1088;&#1099;&#1090;&#1099;&#1081;%20&#1091;&#1088;&#1086;&#1082;%20&#1044;&#1056;\&#1073;&#1091;&#1088;&#1091;&#1085;&#1076;&#1091;&#1082;&#1080;%20&#1092;&#1080;&#1079;&#1084;&#1080;&#1085;&#1091;&#1090;&#1082;&#1072;.mp3" TargetMode="Externa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22155" y="1418570"/>
            <a:ext cx="717880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zh-CN" sz="6000" dirty="0" smtClean="0">
              <a:solidFill>
                <a:srgbClr val="BB2902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  <a:latin typeface="Arial Black" pitchFamily="34" charset="0"/>
            </a:endParaRPr>
          </a:p>
          <a:p>
            <a:r>
              <a:rPr lang="en-US" altLang="zh-CN" sz="6000" dirty="0">
                <a:solidFill>
                  <a:srgbClr val="BB2902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Arial Black" pitchFamily="34" charset="0"/>
              </a:rPr>
              <a:t> </a:t>
            </a:r>
            <a:r>
              <a:rPr lang="en-US" altLang="zh-CN" sz="6000" dirty="0" smtClean="0">
                <a:solidFill>
                  <a:srgbClr val="BB2902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Arial Black" pitchFamily="34" charset="0"/>
              </a:rPr>
              <a:t>               </a:t>
            </a:r>
            <a:endParaRPr lang="zh-CN" altLang="en-US" sz="6000" dirty="0">
              <a:solidFill>
                <a:srgbClr val="BB2902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71702" y="2704454"/>
            <a:ext cx="57150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sz="4000" dirty="0">
              <a:solidFill>
                <a:srgbClr val="BB2902"/>
              </a:solidFill>
              <a:latin typeface="Arial Black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85984" y="1990074"/>
            <a:ext cx="48577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sz="6000" dirty="0">
              <a:solidFill>
                <a:srgbClr val="BB2902"/>
              </a:solidFill>
              <a:latin typeface="Arial Black" pitchFamily="34" charset="0"/>
            </a:endParaRPr>
          </a:p>
        </p:txBody>
      </p:sp>
      <p:pic>
        <p:nvPicPr>
          <p:cNvPr id="9" name="Picture 5" descr="F:\картинки\праздники\b1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"/>
            <a:ext cx="4355976" cy="6191709"/>
          </a:xfrm>
          <a:prstGeom prst="rect">
            <a:avLst/>
          </a:prstGeom>
          <a:noFill/>
        </p:spPr>
      </p:pic>
      <p:pic>
        <p:nvPicPr>
          <p:cNvPr id="10" name="Picture 4" descr="F:\картинки\праздники\13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2271492"/>
            <a:ext cx="5781886" cy="4594500"/>
          </a:xfrm>
          <a:prstGeom prst="rect">
            <a:avLst/>
          </a:prstGeom>
          <a:noFill/>
        </p:spPr>
      </p:pic>
      <p:sp>
        <p:nvSpPr>
          <p:cNvPr id="2" name="Рисунок 1"/>
          <p:cNvSpPr>
            <a:spLocks noGrp="1"/>
          </p:cNvSpPr>
          <p:nvPr>
            <p:ph type="pic" sz="quarter" idx="13"/>
          </p:nvPr>
        </p:nvSpPr>
        <p:spPr>
          <a:xfrm>
            <a:off x="2786081" y="4625916"/>
            <a:ext cx="2143125" cy="2143125"/>
          </a:xfrm>
        </p:spPr>
      </p:sp>
    </p:spTree>
    <p:extLst>
      <p:ext uri="{BB962C8B-B14F-4D97-AF65-F5344CB8AC3E}">
        <p14:creationId xmlns:p14="http://schemas.microsoft.com/office/powerpoint/2010/main" xmlns="" val="513468302"/>
      </p:ext>
    </p:extLst>
  </p:cSld>
  <p:clrMapOvr>
    <a:masterClrMapping/>
  </p:clrMapOvr>
  <p:transition>
    <p:cover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5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/>
      <p:bldP spid="7" grpId="0" build="p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直接连接符 30"/>
          <p:cNvCxnSpPr/>
          <p:nvPr/>
        </p:nvCxnSpPr>
        <p:spPr>
          <a:xfrm rot="16200000" flipH="1">
            <a:off x="-964078" y="3250040"/>
            <a:ext cx="3501255" cy="1526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7" name="Rectangle 6"/>
          <p:cNvSpPr>
            <a:spLocks noChangeArrowheads="1"/>
          </p:cNvSpPr>
          <p:nvPr/>
        </p:nvSpPr>
        <p:spPr bwMode="gray">
          <a:xfrm>
            <a:off x="669653" y="3272853"/>
            <a:ext cx="42191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  <a:buClr>
                <a:srgbClr val="BB2902"/>
              </a:buClr>
              <a:buFont typeface="Arial" pitchFamily="34" charset="0"/>
              <a:buChar char="•"/>
            </a:pPr>
            <a:r>
              <a:rPr lang="en-US" altLang="zh-CN" sz="3200" b="1" dirty="0" smtClean="0">
                <a:solidFill>
                  <a:srgbClr val="BB2902"/>
                </a:solidFill>
                <a:ea typeface="宋体" charset="-122"/>
              </a:rPr>
              <a:t> </a:t>
            </a:r>
            <a:endParaRPr lang="en-US" altLang="zh-CN" sz="3200" b="1" dirty="0">
              <a:solidFill>
                <a:srgbClr val="BB2902"/>
              </a:solidFill>
              <a:ea typeface="宋体" charset="-122"/>
            </a:endParaRPr>
          </a:p>
        </p:txBody>
      </p:sp>
      <p:pic>
        <p:nvPicPr>
          <p:cNvPr id="29" name="图片占位符 28" descr="73259125.jpg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/>
          <a:srcRect t="7434" b="7434"/>
          <a:stretch>
            <a:fillRect/>
          </a:stretch>
        </p:blipFill>
        <p:spPr>
          <a:xfrm>
            <a:off x="2650204" y="4759004"/>
            <a:ext cx="2134020" cy="2134020"/>
          </a:xfrm>
          <a:prstGeom prst="ellipse">
            <a:avLst/>
          </a:prstGeom>
          <a:noFill/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2" name="图片占位符 31" descr="82086204.jpg"/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/>
          <a:srcRect l="10000" r="10000"/>
          <a:stretch>
            <a:fillRect/>
          </a:stretch>
        </p:blipFill>
        <p:spPr>
          <a:xfrm>
            <a:off x="81096" y="4653136"/>
            <a:ext cx="1990566" cy="1990566"/>
          </a:xfrm>
          <a:prstGeom prst="ellipse">
            <a:avLst/>
          </a:prstGeom>
          <a:noFill/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Прямоугольник 1"/>
          <p:cNvSpPr/>
          <p:nvPr/>
        </p:nvSpPr>
        <p:spPr>
          <a:xfrm>
            <a:off x="785786" y="332656"/>
            <a:ext cx="544239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I CAN SEE ….</a:t>
            </a:r>
            <a:endParaRPr lang="ru-RU" sz="5400" dirty="0"/>
          </a:p>
        </p:txBody>
      </p:sp>
      <p:pic>
        <p:nvPicPr>
          <p:cNvPr id="11" name="Picture 5" descr="F:\картинки\праздники\b1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83968" y="-54305"/>
            <a:ext cx="3079112" cy="4376738"/>
          </a:xfrm>
          <a:prstGeom prst="rect">
            <a:avLst/>
          </a:prstGeom>
          <a:noFill/>
        </p:spPr>
      </p:pic>
      <p:pic>
        <p:nvPicPr>
          <p:cNvPr id="12" name="Picture 4" descr="F:\картинки\праздники\13.gif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24187" y="1124744"/>
            <a:ext cx="4077786" cy="3240359"/>
          </a:xfrm>
          <a:prstGeom prst="rect">
            <a:avLst/>
          </a:prstGeom>
          <a:noFill/>
        </p:spPr>
      </p:pic>
      <p:sp>
        <p:nvSpPr>
          <p:cNvPr id="3" name="Рисунок 2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4" name="Рисунок 3"/>
          <p:cNvSpPr>
            <a:spLocks noGrp="1"/>
          </p:cNvSpPr>
          <p:nvPr>
            <p:ph type="pic" sz="quarter" idx="13"/>
          </p:nvPr>
        </p:nvSpPr>
        <p:spPr/>
      </p:sp>
      <p:pic>
        <p:nvPicPr>
          <p:cNvPr id="15" name="图片占位符 8" descr="56_090419_2307.jpg"/>
          <p:cNvPicPr>
            <a:picLocks noChangeAspect="1"/>
          </p:cNvPicPr>
          <p:nvPr/>
        </p:nvPicPr>
        <p:blipFill>
          <a:blip r:embed="rId7" cstate="print"/>
          <a:srcRect t="16688" b="16688"/>
          <a:stretch>
            <a:fillRect/>
          </a:stretch>
        </p:blipFill>
        <p:spPr>
          <a:xfrm>
            <a:off x="467544" y="1654277"/>
            <a:ext cx="2764293" cy="2533935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</p:pic>
      <p:pic>
        <p:nvPicPr>
          <p:cNvPr id="18" name="Picture 2" descr="F:\картинки\праздники\88.gif"/>
          <p:cNvPicPr>
            <a:picLocks noGrp="1" noChangeAspect="1" noChangeArrowheads="1"/>
          </p:cNvPicPr>
          <p:nvPr>
            <p:ph type="pic" sz="quarter" idx="11"/>
          </p:nvPr>
        </p:nvPicPr>
        <p:blipFill>
          <a:blip r:embed="rId8" cstate="print"/>
          <a:srcRect l="3782" r="3782"/>
          <a:stretch>
            <a:fillRect/>
          </a:stretch>
        </p:blipFill>
        <p:spPr bwMode="auto">
          <a:xfrm>
            <a:off x="5485889" y="4653136"/>
            <a:ext cx="2204864" cy="220486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92401493"/>
      </p:ext>
    </p:extLst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036535" y="1928802"/>
            <a:ext cx="717880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000" dirty="0" smtClean="0">
                <a:solidFill>
                  <a:srgbClr val="BB2902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Arial Black" pitchFamily="34" charset="0"/>
              </a:rPr>
              <a:t>HAPPY BIRTHDAY!</a:t>
            </a:r>
            <a:endParaRPr lang="zh-CN" altLang="en-US" sz="7000" dirty="0">
              <a:solidFill>
                <a:srgbClr val="BB2902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  <a:latin typeface="Arial Black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500826" y="6286520"/>
            <a:ext cx="35004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err="1" smtClean="0">
                <a:hlinkClick r:id="rId2"/>
              </a:rPr>
              <a:t>Wondershare</a:t>
            </a:r>
            <a:r>
              <a:rPr lang="en-US" altLang="zh-CN" dirty="0" smtClean="0">
                <a:hlinkClick r:id="rId2"/>
              </a:rPr>
              <a:t>  software</a:t>
            </a:r>
            <a:endParaRPr lang="zh-CN" altLang="en-US" dirty="0"/>
          </a:p>
        </p:txBody>
      </p:sp>
      <p:pic>
        <p:nvPicPr>
          <p:cNvPr id="9" name="图片占位符 8" descr="56_090419_2307.jpg"/>
          <p:cNvPicPr>
            <a:picLocks noChangeAspect="1"/>
          </p:cNvPicPr>
          <p:nvPr/>
        </p:nvPicPr>
        <p:blipFill>
          <a:blip r:embed="rId3" cstate="print"/>
          <a:srcRect t="16688" b="16688"/>
          <a:stretch>
            <a:fillRect/>
          </a:stretch>
        </p:blipFill>
        <p:spPr>
          <a:xfrm>
            <a:off x="179512" y="4186332"/>
            <a:ext cx="2764293" cy="2533935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</p:pic>
      <p:sp>
        <p:nvSpPr>
          <p:cNvPr id="3" name="Рисунок 2"/>
          <p:cNvSpPr>
            <a:spLocks noGrp="1"/>
          </p:cNvSpPr>
          <p:nvPr>
            <p:ph type="pic" sz="quarter" idx="13"/>
          </p:nvPr>
        </p:nvSpPr>
        <p:spPr>
          <a:xfrm>
            <a:off x="260106" y="4125625"/>
            <a:ext cx="2603103" cy="2655348"/>
          </a:xfrm>
        </p:spPr>
      </p:sp>
    </p:spTree>
    <p:extLst>
      <p:ext uri="{BB962C8B-B14F-4D97-AF65-F5344CB8AC3E}">
        <p14:creationId xmlns:p14="http://schemas.microsoft.com/office/powerpoint/2010/main" xmlns="" val="2455401608"/>
      </p:ext>
    </p:extLst>
  </p:cSld>
  <p:clrMapOvr>
    <a:masterClrMapping/>
  </p:clrMapOvr>
  <p:transition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 rot="19804139">
            <a:off x="3052779" y="2409270"/>
            <a:ext cx="468052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Dear friends</a:t>
            </a:r>
            <a:r>
              <a:rPr lang="ru-RU" sz="2800" b="1" dirty="0">
                <a:solidFill>
                  <a:srgbClr val="FF0000"/>
                </a:solidFill>
              </a:rPr>
              <a:t>!</a:t>
            </a:r>
            <a:endParaRPr lang="ru-RU" sz="2800" dirty="0">
              <a:solidFill>
                <a:srgbClr val="FF0000"/>
              </a:solidFill>
            </a:endParaRPr>
          </a:p>
          <a:p>
            <a:r>
              <a:rPr lang="en-US" sz="2800" b="1" dirty="0">
                <a:solidFill>
                  <a:srgbClr val="FF0000"/>
                </a:solidFill>
              </a:rPr>
              <a:t>Please, come to my birthday party</a:t>
            </a:r>
            <a:endParaRPr lang="ru-RU" sz="2800" dirty="0">
              <a:solidFill>
                <a:srgbClr val="FF0000"/>
              </a:solidFill>
            </a:endParaRPr>
          </a:p>
          <a:p>
            <a:r>
              <a:rPr lang="en-US" sz="2800" b="1" dirty="0">
                <a:solidFill>
                  <a:srgbClr val="FF0000"/>
                </a:solidFill>
              </a:rPr>
              <a:t>On the 13 </a:t>
            </a:r>
            <a:r>
              <a:rPr lang="en-US" sz="2800" b="1" dirty="0" err="1">
                <a:solidFill>
                  <a:srgbClr val="FF0000"/>
                </a:solidFill>
              </a:rPr>
              <a:t>th</a:t>
            </a:r>
            <a:r>
              <a:rPr lang="en-US" sz="2800" b="1" dirty="0">
                <a:solidFill>
                  <a:srgbClr val="FF0000"/>
                </a:solidFill>
              </a:rPr>
              <a:t> of February</a:t>
            </a:r>
            <a:endParaRPr lang="ru-RU" sz="2800" dirty="0">
              <a:solidFill>
                <a:srgbClr val="FF0000"/>
              </a:solidFill>
            </a:endParaRPr>
          </a:p>
          <a:p>
            <a:r>
              <a:rPr lang="en-US" sz="2800" b="1" dirty="0">
                <a:solidFill>
                  <a:srgbClr val="FF0000"/>
                </a:solidFill>
              </a:rPr>
              <a:t>At school </a:t>
            </a:r>
            <a:r>
              <a:rPr lang="ru-RU" sz="2800" b="1" dirty="0">
                <a:solidFill>
                  <a:srgbClr val="FF0000"/>
                </a:solidFill>
              </a:rPr>
              <a:t>№</a:t>
            </a:r>
            <a:r>
              <a:rPr lang="en-US" sz="2800" b="1" dirty="0" smtClean="0">
                <a:solidFill>
                  <a:srgbClr val="FF0000"/>
                </a:solidFill>
              </a:rPr>
              <a:t>6</a:t>
            </a:r>
            <a:endParaRPr lang="ru-RU" sz="2800" dirty="0">
              <a:solidFill>
                <a:srgbClr val="FF0000"/>
              </a:solidFill>
            </a:endParaRPr>
          </a:p>
          <a:p>
            <a:r>
              <a:rPr lang="en-US" sz="2800" b="1" dirty="0" smtClean="0">
                <a:solidFill>
                  <a:srgbClr val="FF0000"/>
                </a:solidFill>
              </a:rPr>
              <a:t>From Mark</a:t>
            </a:r>
            <a:endParaRPr lang="ru-RU" sz="2800" dirty="0">
              <a:solidFill>
                <a:srgbClr val="FF0000"/>
              </a:solidFill>
            </a:endParaRPr>
          </a:p>
          <a:p>
            <a:r>
              <a:rPr lang="en-US" sz="2400" b="1" dirty="0" smtClean="0">
                <a:solidFill>
                  <a:srgbClr val="FF0000"/>
                </a:solidFill>
              </a:rPr>
              <a:t>P.S. I’m 12</a:t>
            </a:r>
            <a:endParaRPr lang="ru-RU" sz="2400" b="1" dirty="0">
              <a:solidFill>
                <a:srgbClr val="FF0000"/>
              </a:solidFill>
            </a:endParaRPr>
          </a:p>
        </p:txBody>
      </p:sp>
      <p:pic>
        <p:nvPicPr>
          <p:cNvPr id="3076" name="Picture 4" descr="C:\Users\User7\Desktop\др1\happy_birthday_07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88640"/>
            <a:ext cx="2847781" cy="319067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55576" y="1928802"/>
            <a:ext cx="7178803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ru-RU" sz="2800" b="1" dirty="0"/>
              <a:t>Повторяем то, что </a:t>
            </a:r>
            <a:r>
              <a:rPr lang="ru-RU" sz="2800" b="1" dirty="0" smtClean="0"/>
              <a:t>знаем</a:t>
            </a:r>
            <a:endParaRPr lang="ru-RU" sz="2800" dirty="0"/>
          </a:p>
          <a:p>
            <a:pPr marL="514350" lvl="0" indent="-514350">
              <a:buFont typeface="+mj-lt"/>
              <a:buAutoNum type="arabicPeriod"/>
            </a:pPr>
            <a:r>
              <a:rPr lang="ru-RU" sz="2800" b="1" dirty="0"/>
              <a:t>Фонетическая </a:t>
            </a:r>
            <a:r>
              <a:rPr lang="ru-RU" sz="2800" b="1" dirty="0" smtClean="0"/>
              <a:t>зарядка</a:t>
            </a:r>
            <a:endParaRPr lang="ru-RU" sz="2800" dirty="0"/>
          </a:p>
          <a:p>
            <a:pPr marL="514350" lvl="0" indent="-514350">
              <a:buFont typeface="+mj-lt"/>
              <a:buAutoNum type="arabicPeriod"/>
            </a:pPr>
            <a:r>
              <a:rPr lang="ru-RU" sz="2800" b="1" dirty="0"/>
              <a:t>Составление </a:t>
            </a:r>
            <a:r>
              <a:rPr lang="ru-RU" sz="2800" b="1" dirty="0" smtClean="0"/>
              <a:t>сценария</a:t>
            </a:r>
            <a:endParaRPr lang="ru-RU" sz="2800" dirty="0"/>
          </a:p>
          <a:p>
            <a:pPr marL="514350" lvl="0" indent="-514350">
              <a:buFont typeface="+mj-lt"/>
              <a:buAutoNum type="arabicPeriod"/>
            </a:pPr>
            <a:r>
              <a:rPr lang="ru-RU" sz="2800" b="1" dirty="0"/>
              <a:t>Приглашение на </a:t>
            </a:r>
            <a:r>
              <a:rPr lang="ru-RU" sz="2800" b="1" dirty="0" smtClean="0"/>
              <a:t>праздник </a:t>
            </a:r>
            <a:endParaRPr lang="ru-RU" sz="2800" dirty="0"/>
          </a:p>
          <a:p>
            <a:pPr marL="514350" lvl="0" indent="-514350">
              <a:buFont typeface="+mj-lt"/>
              <a:buAutoNum type="arabicPeriod"/>
            </a:pPr>
            <a:r>
              <a:rPr lang="ru-RU" sz="2800" b="1" dirty="0" smtClean="0"/>
              <a:t>Физкультминутка</a:t>
            </a:r>
            <a:endParaRPr lang="ru-RU" sz="2800" dirty="0"/>
          </a:p>
          <a:p>
            <a:pPr marL="514350" lvl="0" indent="-514350">
              <a:buFont typeface="+mj-lt"/>
              <a:buAutoNum type="arabicPeriod"/>
            </a:pPr>
            <a:r>
              <a:rPr lang="ru-RU" sz="2800" b="1" dirty="0"/>
              <a:t>Сюрприз</a:t>
            </a:r>
            <a:endParaRPr lang="ru-RU" sz="2800" dirty="0"/>
          </a:p>
          <a:p>
            <a:pPr marL="514350" lvl="0" indent="-514350">
              <a:buFont typeface="+mj-lt"/>
              <a:buAutoNum type="arabicPeriod"/>
            </a:pPr>
            <a:r>
              <a:rPr lang="ru-RU" sz="2800" b="1" dirty="0"/>
              <a:t>Это </a:t>
            </a:r>
            <a:r>
              <a:rPr lang="ru-RU" sz="2800" b="1" dirty="0" smtClean="0"/>
              <a:t>интересно</a:t>
            </a:r>
            <a:endParaRPr lang="ru-RU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1043608" y="476672"/>
            <a:ext cx="42205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Our plan</a:t>
            </a:r>
            <a:endParaRPr lang="zh-CN" altLang="en-US" sz="4000" dirty="0"/>
          </a:p>
        </p:txBody>
      </p:sp>
      <p:sp>
        <p:nvSpPr>
          <p:cNvPr id="2" name="Рисунок 1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xmlns="" val="3649524169"/>
      </p:ext>
    </p:extLst>
  </p:cSld>
  <p:clrMapOvr>
    <a:masterClrMapping/>
  </p:clrMapOvr>
  <p:transition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2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2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直接连接符 30"/>
          <p:cNvCxnSpPr/>
          <p:nvPr/>
        </p:nvCxnSpPr>
        <p:spPr>
          <a:xfrm rot="16200000" flipH="1">
            <a:off x="-964078" y="3250040"/>
            <a:ext cx="3501255" cy="1526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7" name="Rectangle 6"/>
          <p:cNvSpPr>
            <a:spLocks noChangeArrowheads="1"/>
          </p:cNvSpPr>
          <p:nvPr/>
        </p:nvSpPr>
        <p:spPr bwMode="gray">
          <a:xfrm>
            <a:off x="669653" y="3272853"/>
            <a:ext cx="42191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  <a:buClr>
                <a:srgbClr val="BB2902"/>
              </a:buClr>
              <a:buFont typeface="Arial" pitchFamily="34" charset="0"/>
              <a:buChar char="•"/>
            </a:pPr>
            <a:r>
              <a:rPr lang="en-US" altLang="zh-CN" sz="3200" b="1" dirty="0" smtClean="0">
                <a:solidFill>
                  <a:srgbClr val="BB2902"/>
                </a:solidFill>
                <a:ea typeface="宋体" charset="-122"/>
              </a:rPr>
              <a:t> </a:t>
            </a:r>
            <a:endParaRPr lang="en-US" altLang="zh-CN" sz="3200" b="1" dirty="0">
              <a:solidFill>
                <a:srgbClr val="BB2902"/>
              </a:solidFill>
              <a:ea typeface="宋体" charset="-122"/>
            </a:endParaRPr>
          </a:p>
        </p:txBody>
      </p:sp>
      <p:pic>
        <p:nvPicPr>
          <p:cNvPr id="29" name="图片占位符 28" descr="73259125.jpg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/>
          <a:srcRect t="7434" b="7434"/>
          <a:stretch>
            <a:fillRect/>
          </a:stretch>
        </p:blipFill>
        <p:spPr>
          <a:prstGeom prst="ellipse">
            <a:avLst/>
          </a:prstGeom>
          <a:noFill/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0" name="图片占位符 29" descr="73442521.jpg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/>
          <a:srcRect t="14303" b="14303"/>
          <a:stretch>
            <a:fillRect/>
          </a:stretch>
        </p:blipFill>
        <p:spPr>
          <a:prstGeom prst="ellipse">
            <a:avLst/>
          </a:prstGeom>
          <a:noFill/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2" name="图片占位符 31" descr="82086204.jpg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/>
          <a:srcRect l="10000" r="10000"/>
          <a:stretch>
            <a:fillRect/>
          </a:stretch>
        </p:blipFill>
        <p:spPr>
          <a:prstGeom prst="ellipse">
            <a:avLst/>
          </a:prstGeom>
          <a:noFill/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3" name="图片占位符 32" descr="78838811.jpg"/>
          <p:cNvPicPr>
            <a:picLocks noGrp="1" noChangeAspect="1"/>
          </p:cNvPicPr>
          <p:nvPr>
            <p:ph type="pic" sz="quarter" idx="13"/>
          </p:nvPr>
        </p:nvPicPr>
        <p:blipFill>
          <a:blip r:embed="rId6" cstate="print"/>
          <a:srcRect t="16590" b="16590"/>
          <a:stretch>
            <a:fillRect/>
          </a:stretch>
        </p:blipFill>
        <p:spPr>
          <a:prstGeom prst="ellipse">
            <a:avLst/>
          </a:prstGeom>
          <a:noFill/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4" name="图片占位符 33" descr="78838798.jpg"/>
          <p:cNvPicPr>
            <a:picLocks noGrp="1" noChangeAspect="1"/>
          </p:cNvPicPr>
          <p:nvPr>
            <p:ph type="pic" sz="quarter" idx="14"/>
          </p:nvPr>
        </p:nvPicPr>
        <p:blipFill>
          <a:blip r:embed="rId7" cstate="print"/>
          <a:srcRect t="16590" b="16590"/>
          <a:stretch>
            <a:fillRect/>
          </a:stretch>
        </p:blipFill>
        <p:spPr>
          <a:prstGeom prst="ellipse">
            <a:avLst/>
          </a:prstGeom>
          <a:noFill/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5" name="Rectangle 6"/>
          <p:cNvSpPr>
            <a:spLocks noChangeArrowheads="1"/>
          </p:cNvSpPr>
          <p:nvPr/>
        </p:nvSpPr>
        <p:spPr bwMode="gray">
          <a:xfrm>
            <a:off x="642910" y="772523"/>
            <a:ext cx="5046703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514350" indent="-514350">
              <a:buFont typeface="+mj-lt"/>
              <a:buAutoNum type="arabicPeriod"/>
            </a:pPr>
            <a:endParaRPr lang="en-US" sz="2800" b="1" dirty="0" smtClean="0"/>
          </a:p>
          <a:p>
            <a:pPr marL="514350" indent="-514350">
              <a:buFont typeface="+mj-lt"/>
              <a:buAutoNum type="arabicPeriod"/>
            </a:pPr>
            <a:r>
              <a:rPr lang="ru-RU" sz="2800" b="1" dirty="0" smtClean="0"/>
              <a:t>Фонетическая зарядка</a:t>
            </a:r>
            <a:endParaRPr lang="en-US" sz="2800" b="1" dirty="0" smtClean="0"/>
          </a:p>
          <a:p>
            <a:pPr marL="514350" indent="-514350">
              <a:buFont typeface="+mj-lt"/>
              <a:buAutoNum type="arabicPeriod"/>
            </a:pPr>
            <a:r>
              <a:rPr lang="ru-RU" sz="2800" b="1" dirty="0" smtClean="0"/>
              <a:t>Повторяем </a:t>
            </a:r>
            <a:r>
              <a:rPr lang="ru-RU" sz="2800" b="1" dirty="0"/>
              <a:t>то, что </a:t>
            </a:r>
            <a:r>
              <a:rPr lang="ru-RU" sz="2800" b="1" dirty="0" smtClean="0"/>
              <a:t>знаем</a:t>
            </a:r>
            <a:endParaRPr lang="ru-RU" sz="2800" b="1" dirty="0"/>
          </a:p>
          <a:p>
            <a:pPr marL="514350" indent="-514350">
              <a:buFont typeface="+mj-lt"/>
              <a:buAutoNum type="arabicPeriod"/>
            </a:pPr>
            <a:r>
              <a:rPr lang="ru-RU" sz="2800" b="1" dirty="0" smtClean="0"/>
              <a:t>Это интересно</a:t>
            </a:r>
            <a:endParaRPr lang="ru-RU" sz="2800" b="1" dirty="0"/>
          </a:p>
          <a:p>
            <a:pPr marL="514350" indent="-514350">
              <a:buFont typeface="+mj-lt"/>
              <a:buAutoNum type="arabicPeriod"/>
            </a:pPr>
            <a:r>
              <a:rPr lang="ru-RU" sz="2800" b="1" dirty="0" smtClean="0"/>
              <a:t>Физкультминутка</a:t>
            </a:r>
            <a:endParaRPr lang="ru-RU" sz="2800" b="1" dirty="0"/>
          </a:p>
          <a:p>
            <a:pPr marL="514350" indent="-514350">
              <a:buFont typeface="+mj-lt"/>
              <a:buAutoNum type="arabicPeriod"/>
            </a:pPr>
            <a:r>
              <a:rPr lang="ru-RU" sz="2800" b="1" dirty="0"/>
              <a:t>Составление </a:t>
            </a:r>
            <a:r>
              <a:rPr lang="ru-RU" sz="2800" b="1" dirty="0" smtClean="0"/>
              <a:t>сценария</a:t>
            </a:r>
            <a:endParaRPr lang="ru-RU" sz="2800" b="1" dirty="0"/>
          </a:p>
          <a:p>
            <a:pPr marL="514350" indent="-514350">
              <a:buFont typeface="+mj-lt"/>
              <a:buAutoNum type="arabicPeriod"/>
            </a:pPr>
            <a:r>
              <a:rPr lang="ru-RU" sz="2800" b="1" dirty="0"/>
              <a:t>Приглашение на </a:t>
            </a:r>
            <a:r>
              <a:rPr lang="ru-RU" sz="2800" b="1" dirty="0" smtClean="0"/>
              <a:t>праздник</a:t>
            </a:r>
            <a:endParaRPr lang="ru-RU" sz="2800" b="1" dirty="0"/>
          </a:p>
          <a:p>
            <a:pPr marL="514350" indent="-514350">
              <a:buFont typeface="+mj-lt"/>
              <a:buAutoNum type="arabicPeriod"/>
            </a:pPr>
            <a:r>
              <a:rPr lang="ru-RU" sz="2800" b="1" dirty="0" smtClean="0"/>
              <a:t>Сюрприз</a:t>
            </a:r>
            <a:endParaRPr lang="ru-RU" sz="28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785786" y="332656"/>
            <a:ext cx="477225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Our plan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xmlns="" val="1721209872"/>
      </p:ext>
    </p:extLst>
  </p:cSld>
  <p:clrMapOvr>
    <a:masterClrMapping/>
  </p:clrMapOvr>
  <p:transition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Фонетическая зарядка</a:t>
            </a:r>
            <a:endParaRPr lang="ru-RU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 action="ppaction://hlinkfile"/>
              </a:rPr>
              <a:t>Enjoy Listening and Playing - 3 </a:t>
            </a:r>
            <a:r>
              <a:rPr lang="en-US" dirty="0" err="1" smtClean="0">
                <a:hlinkClick r:id="rId2" action="ppaction://hlinkfile"/>
              </a:rPr>
              <a:t>кл</a:t>
            </a:r>
            <a:r>
              <a:rPr lang="en-US" dirty="0" smtClean="0">
                <a:hlinkClick r:id="rId2" action="ppaction://hlinkfile"/>
              </a:rPr>
              <a:t>\start.exe</a:t>
            </a:r>
            <a:endParaRPr lang="ru-RU" dirty="0"/>
          </a:p>
        </p:txBody>
      </p:sp>
      <p:pic>
        <p:nvPicPr>
          <p:cNvPr id="4" name="Рисунок 3">
            <a:hlinkClick r:id="rId2" action="ppaction://hlinkfile"/>
          </p:cNvPr>
          <p:cNvPicPr/>
          <p:nvPr/>
        </p:nvPicPr>
        <p:blipFill rotWithShape="1">
          <a:blip r:embed="rId3" cstate="print"/>
          <a:srcRect l="15769" t="7589" r="16666" b="15903"/>
          <a:stretch/>
        </p:blipFill>
        <p:spPr bwMode="auto">
          <a:xfrm>
            <a:off x="755576" y="1169368"/>
            <a:ext cx="7841272" cy="568863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 rot="16200000" flipH="1" flipV="1">
            <a:off x="2107389" y="107165"/>
            <a:ext cx="4929222" cy="9144000"/>
          </a:xfrm>
          <a:prstGeom prst="rect">
            <a:avLst/>
          </a:prstGeom>
          <a:gradFill>
            <a:gsLst>
              <a:gs pos="2000">
                <a:srgbClr val="560E0E"/>
              </a:gs>
              <a:gs pos="68000">
                <a:srgbClr val="BC4848">
                  <a:alpha val="59000"/>
                </a:srgbClr>
              </a:gs>
              <a:gs pos="100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 rot="5400000" flipH="1">
            <a:off x="3036083" y="-3036107"/>
            <a:ext cx="3071834" cy="9144000"/>
          </a:xfrm>
          <a:prstGeom prst="rect">
            <a:avLst/>
          </a:prstGeom>
          <a:gradFill>
            <a:gsLst>
              <a:gs pos="2000">
                <a:schemeClr val="accent2">
                  <a:lumMod val="40000"/>
                  <a:lumOff val="60000"/>
                </a:schemeClr>
              </a:gs>
              <a:gs pos="68000">
                <a:srgbClr val="BC4848">
                  <a:alpha val="59000"/>
                </a:srgbClr>
              </a:gs>
              <a:gs pos="100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2357422" y="4714884"/>
            <a:ext cx="6072230" cy="171451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2357422" y="4714884"/>
            <a:ext cx="6072230" cy="500066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TextBox 24"/>
          <p:cNvSpPr txBox="1"/>
          <p:nvPr/>
        </p:nvSpPr>
        <p:spPr>
          <a:xfrm>
            <a:off x="3214677" y="4714884"/>
            <a:ext cx="207740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500" b="1" dirty="0" smtClean="0">
                <a:solidFill>
                  <a:schemeClr val="bg1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FEBRUARY</a:t>
            </a:r>
          </a:p>
        </p:txBody>
      </p:sp>
      <p:sp>
        <p:nvSpPr>
          <p:cNvPr id="19" name="矩形 18"/>
          <p:cNvSpPr/>
          <p:nvPr/>
        </p:nvSpPr>
        <p:spPr>
          <a:xfrm>
            <a:off x="2357422" y="2857496"/>
            <a:ext cx="6072230" cy="171451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3000364" y="2857496"/>
            <a:ext cx="5429288" cy="500066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TextBox 20"/>
          <p:cNvSpPr txBox="1"/>
          <p:nvPr/>
        </p:nvSpPr>
        <p:spPr>
          <a:xfrm>
            <a:off x="3214678" y="2857496"/>
            <a:ext cx="207740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500" b="1" dirty="0" smtClean="0">
                <a:solidFill>
                  <a:schemeClr val="bg1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JANUARY</a:t>
            </a:r>
          </a:p>
        </p:txBody>
      </p:sp>
      <p:sp>
        <p:nvSpPr>
          <p:cNvPr id="9" name="矩形 8"/>
          <p:cNvSpPr/>
          <p:nvPr/>
        </p:nvSpPr>
        <p:spPr>
          <a:xfrm>
            <a:off x="2357422" y="1000108"/>
            <a:ext cx="6072230" cy="171451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3000364" y="1000108"/>
            <a:ext cx="5429288" cy="500066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3214678" y="1000108"/>
            <a:ext cx="286949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500" b="1" dirty="0" smtClean="0">
                <a:solidFill>
                  <a:schemeClr val="bg1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DECEMBER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000364" y="1643050"/>
            <a:ext cx="407196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altLang="zh-CN" sz="2500" b="1" dirty="0" smtClean="0">
                <a:solidFill>
                  <a:srgbClr val="BC4848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 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143108" y="142852"/>
            <a:ext cx="5786478" cy="707886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zh-CN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072-CAI978" pitchFamily="18" charset="0"/>
              </a:rPr>
              <a:t>WINTER </a:t>
            </a:r>
            <a:endParaRPr lang="zh-CN" altLang="en-US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072-CAI978" pitchFamily="18" charset="0"/>
            </a:endParaRPr>
          </a:p>
        </p:txBody>
      </p:sp>
      <p:pic>
        <p:nvPicPr>
          <p:cNvPr id="34" name="图片 33" descr="a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V="1">
            <a:off x="5715008" y="1857364"/>
            <a:ext cx="2500330" cy="527096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5929322" y="1857364"/>
            <a:ext cx="19288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2800" b="1" dirty="0"/>
              <a:t>[</a:t>
            </a:r>
            <a:r>
              <a:rPr lang="en-US" sz="2800" b="1" dirty="0" err="1"/>
              <a:t>dı'sembə</a:t>
            </a:r>
            <a:r>
              <a:rPr lang="en-US" sz="2800" b="1" dirty="0"/>
              <a:t>]</a:t>
            </a:r>
            <a:endParaRPr lang="ru-RU" sz="2800" dirty="0"/>
          </a:p>
        </p:txBody>
      </p:sp>
      <p:pic>
        <p:nvPicPr>
          <p:cNvPr id="36" name="图片 35" descr="a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V="1">
            <a:off x="5643570" y="3686639"/>
            <a:ext cx="2500330" cy="527096"/>
          </a:xfrm>
          <a:prstGeom prst="rect">
            <a:avLst/>
          </a:prstGeom>
        </p:spPr>
      </p:pic>
      <p:pic>
        <p:nvPicPr>
          <p:cNvPr id="38" name="图片 37" descr="a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V="1">
            <a:off x="5715008" y="5572140"/>
            <a:ext cx="2500330" cy="527096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5929322" y="5572140"/>
            <a:ext cx="19288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2800" b="1" dirty="0"/>
              <a:t>['</a:t>
            </a:r>
            <a:r>
              <a:rPr lang="en-US" sz="2800" b="1" dirty="0" err="1"/>
              <a:t>februərı</a:t>
            </a:r>
            <a:r>
              <a:rPr lang="en-US" sz="2800" b="1" dirty="0"/>
              <a:t>]</a:t>
            </a:r>
            <a:endParaRPr lang="ru-RU" sz="2800" dirty="0"/>
          </a:p>
        </p:txBody>
      </p:sp>
      <p:pic>
        <p:nvPicPr>
          <p:cNvPr id="1028" name="Picture 4" descr="&amp;Scy;&amp;kcy;&amp;acy;&amp;chcy;&amp;acy;&amp;tcy;&amp;softcy; &amp;kcy;&amp;acy;&amp;rcy;&amp;tcy;&amp;icy;&amp;ncy;&amp;kcy;&amp;icy; &amp;scy; &amp;zcy;&amp;icy;&amp;mcy;&amp;ocy;&amp;jcy;"/>
          <p:cNvPicPr>
            <a:picLocks noGrp="1" noChangeAspect="1" noChangeArrowheads="1"/>
          </p:cNvPicPr>
          <p:nvPr>
            <p:ph type="pic" sz="quarter" idx="16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556" b="5556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&amp;Fcy;&amp;ocy;&amp;tcy;&amp;ocy; &amp;zcy;&amp;icy;&amp;mcy;&amp;ycy; &amp;vcy; &amp;lcy;&amp;iecy;&amp;scy;&amp;ucy;"/>
          <p:cNvPicPr>
            <a:picLocks noGrp="1" noChangeAspect="1" noChangeArrowheads="1"/>
          </p:cNvPicPr>
          <p:nvPr>
            <p:ph type="pic" sz="quarter" idx="17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510" b="2510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 rot="10800000" flipV="1">
            <a:off x="5929322" y="3688577"/>
            <a:ext cx="221457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800" b="1" dirty="0"/>
              <a:t>['</a:t>
            </a:r>
            <a:r>
              <a:rPr lang="en-US" sz="2800" b="1" dirty="0" err="1"/>
              <a:t>ʤænjuərı</a:t>
            </a:r>
            <a:r>
              <a:rPr lang="en-US" sz="2800" b="1" dirty="0"/>
              <a:t>]</a:t>
            </a:r>
            <a:endParaRPr lang="ru-RU" sz="2800" dirty="0"/>
          </a:p>
        </p:txBody>
      </p:sp>
      <p:pic>
        <p:nvPicPr>
          <p:cNvPr id="40" name="Picture 2" descr="&amp;Acy;&amp;ncy;&amp;icy;&amp;mcy;&amp;acy;&amp;tscy;&amp;icy;&amp;ocy;&amp;ncy;&amp;ncy;&amp;ycy;&amp;iecy; &amp;kcy;&amp;acy;&amp;rcy;&amp;tcy;&amp;icy;&amp;ncy;&amp;kcy;&amp;icy; &amp;zcy;&amp;icy;&amp;mcy;&amp;acy;"/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466" b="2466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矩形 28"/>
          <p:cNvSpPr/>
          <p:nvPr/>
        </p:nvSpPr>
        <p:spPr>
          <a:xfrm rot="5400000" flipH="1">
            <a:off x="3036083" y="-3036083"/>
            <a:ext cx="3071834" cy="9144000"/>
          </a:xfrm>
          <a:prstGeom prst="rect">
            <a:avLst/>
          </a:prstGeom>
          <a:gradFill>
            <a:gsLst>
              <a:gs pos="2000">
                <a:schemeClr val="accent2">
                  <a:lumMod val="40000"/>
                  <a:lumOff val="60000"/>
                </a:schemeClr>
              </a:gs>
              <a:gs pos="68000">
                <a:srgbClr val="BC4848">
                  <a:alpha val="59000"/>
                </a:srgbClr>
              </a:gs>
              <a:gs pos="100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113312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 rot="16200000" flipH="1" flipV="1">
            <a:off x="2107389" y="107165"/>
            <a:ext cx="4929222" cy="9144000"/>
          </a:xfrm>
          <a:prstGeom prst="rect">
            <a:avLst/>
          </a:prstGeom>
          <a:gradFill>
            <a:gsLst>
              <a:gs pos="2000">
                <a:srgbClr val="560E0E"/>
              </a:gs>
              <a:gs pos="68000">
                <a:srgbClr val="BC4848">
                  <a:alpha val="59000"/>
                </a:srgbClr>
              </a:gs>
              <a:gs pos="100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 rot="5400000" flipH="1">
            <a:off x="3036083" y="-3036107"/>
            <a:ext cx="3071834" cy="9144000"/>
          </a:xfrm>
          <a:prstGeom prst="rect">
            <a:avLst/>
          </a:prstGeom>
          <a:gradFill>
            <a:gsLst>
              <a:gs pos="2000">
                <a:schemeClr val="accent2">
                  <a:lumMod val="40000"/>
                  <a:lumOff val="60000"/>
                </a:schemeClr>
              </a:gs>
              <a:gs pos="68000">
                <a:srgbClr val="BC4848">
                  <a:alpha val="59000"/>
                </a:srgbClr>
              </a:gs>
              <a:gs pos="100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2357422" y="4714884"/>
            <a:ext cx="6072230" cy="171451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3000364" y="4714884"/>
            <a:ext cx="5429288" cy="500066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TextBox 24"/>
          <p:cNvSpPr txBox="1"/>
          <p:nvPr/>
        </p:nvSpPr>
        <p:spPr>
          <a:xfrm>
            <a:off x="3214678" y="4714884"/>
            <a:ext cx="150019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500" b="1" dirty="0" smtClean="0">
                <a:solidFill>
                  <a:schemeClr val="bg1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MAY</a:t>
            </a:r>
          </a:p>
        </p:txBody>
      </p:sp>
      <p:sp>
        <p:nvSpPr>
          <p:cNvPr id="19" name="矩形 18"/>
          <p:cNvSpPr/>
          <p:nvPr/>
        </p:nvSpPr>
        <p:spPr>
          <a:xfrm>
            <a:off x="2357422" y="2857496"/>
            <a:ext cx="6072230" cy="171451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3000364" y="2857496"/>
            <a:ext cx="5429288" cy="500066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TextBox 20"/>
          <p:cNvSpPr txBox="1"/>
          <p:nvPr/>
        </p:nvSpPr>
        <p:spPr>
          <a:xfrm>
            <a:off x="3214678" y="2857496"/>
            <a:ext cx="150019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500" b="1" dirty="0" smtClean="0">
                <a:solidFill>
                  <a:schemeClr val="bg1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APRIL</a:t>
            </a:r>
          </a:p>
        </p:txBody>
      </p:sp>
      <p:sp>
        <p:nvSpPr>
          <p:cNvPr id="9" name="矩形 8"/>
          <p:cNvSpPr/>
          <p:nvPr/>
        </p:nvSpPr>
        <p:spPr>
          <a:xfrm>
            <a:off x="2357422" y="1000108"/>
            <a:ext cx="6072230" cy="171451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3000364" y="1000108"/>
            <a:ext cx="5429288" cy="500066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3214678" y="1000108"/>
            <a:ext cx="150019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500" b="1" dirty="0" smtClean="0">
                <a:solidFill>
                  <a:schemeClr val="bg1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MARCH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143108" y="142852"/>
            <a:ext cx="5786478" cy="707886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zh-CN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072-CAI978" pitchFamily="18" charset="0"/>
              </a:rPr>
              <a:t>SPRING</a:t>
            </a:r>
            <a:endParaRPr lang="zh-CN" altLang="en-US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072-CAI978" pitchFamily="18" charset="0"/>
            </a:endParaRPr>
          </a:p>
        </p:txBody>
      </p:sp>
      <p:pic>
        <p:nvPicPr>
          <p:cNvPr id="34" name="图片 33" descr="a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V="1">
            <a:off x="5715008" y="1857364"/>
            <a:ext cx="2500330" cy="527096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5929322" y="1857364"/>
            <a:ext cx="19288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2800" b="1" dirty="0" smtClean="0"/>
              <a:t>[‘</a:t>
            </a:r>
            <a:r>
              <a:rPr lang="en-US" sz="2800" b="1" dirty="0" err="1" smtClean="0"/>
              <a:t>mɑʧ</a:t>
            </a:r>
            <a:r>
              <a:rPr lang="en-US" sz="2800" b="1" dirty="0"/>
              <a:t>]</a:t>
            </a:r>
            <a:endParaRPr lang="ru-RU" sz="2800" dirty="0"/>
          </a:p>
        </p:txBody>
      </p:sp>
      <p:pic>
        <p:nvPicPr>
          <p:cNvPr id="36" name="图片 35" descr="a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V="1">
            <a:off x="5715008" y="3687722"/>
            <a:ext cx="2500330" cy="527096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5929322" y="3687722"/>
            <a:ext cx="19288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2800" b="1" dirty="0"/>
              <a:t>['</a:t>
            </a:r>
            <a:r>
              <a:rPr lang="en-US" sz="2800" b="1" dirty="0" err="1"/>
              <a:t>eıpr</a:t>
            </a:r>
            <a:r>
              <a:rPr lang="en-US" sz="2800" b="1" dirty="0"/>
              <a:t>(ə)l]</a:t>
            </a:r>
            <a:endParaRPr lang="ru-RU" sz="2800" dirty="0"/>
          </a:p>
        </p:txBody>
      </p:sp>
      <p:pic>
        <p:nvPicPr>
          <p:cNvPr id="38" name="图片 37" descr="a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V="1">
            <a:off x="5715008" y="5572140"/>
            <a:ext cx="2500330" cy="527096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5929322" y="5572140"/>
            <a:ext cx="19288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2800" b="1" dirty="0" smtClean="0"/>
              <a:t>[‘</a:t>
            </a:r>
            <a:r>
              <a:rPr lang="en-US" sz="2800" b="1" dirty="0" err="1" smtClean="0"/>
              <a:t>maı</a:t>
            </a:r>
            <a:r>
              <a:rPr lang="en-US" sz="2800" b="1" dirty="0"/>
              <a:t>]</a:t>
            </a:r>
            <a:endParaRPr lang="ru-RU" sz="2800" dirty="0"/>
          </a:p>
        </p:txBody>
      </p:sp>
      <p:pic>
        <p:nvPicPr>
          <p:cNvPr id="2050" name="Picture 2" descr="&amp;Vcy;&amp;iecy;&amp;scy;&amp;ncy;&amp;acy; &amp;acy;&amp;ncy;&amp;icy;&amp;mcy;&amp;acy;&amp;tscy;&amp;icy;&amp;ocy;&amp;ncy;&amp;ncy;&amp;ycy;&amp;iecy; &amp;kcy;&amp;acy;&amp;rcy;&amp;tcy;&amp;icy;&amp;ncy;&amp;kcy;&amp;icy;"/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466" b="2466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&amp;Vcy;&amp;iecy;&amp;scy;&amp;ncy;&amp;acy;, &amp;scy;&amp;icy;&amp;ncy;&amp;yacy;&amp;yacy; &amp;pcy;&amp;tcy;&amp;icy;&amp;tscy;&amp;acy; &amp;ncy;&amp;acy; &amp;vcy;&amp;iecy;&amp;tcy;&amp;kcy;&amp;iecy; &amp;scy; &amp;tscy;&amp;vcy;&amp;iecy;&amp;tcy;&amp;acy;&amp;mcy;&amp;icy;"/>
          <p:cNvPicPr>
            <a:picLocks noGrp="1" noChangeAspect="1" noChangeArrowheads="1"/>
          </p:cNvPicPr>
          <p:nvPr>
            <p:ph type="pic" sz="quarter" idx="17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510" b="2510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&amp;TScy;&amp;vcy;&amp;iecy;&amp;tcy;&amp;ycy; &amp;pcy;&amp;ocy;&amp;dcy;&amp;scy;&amp;ncy;&amp;iecy;&amp;zhcy;&amp;ncy;&amp;icy;&amp;kcy;&amp;icy; &amp;fcy;&amp;ocy;&amp;tcy;&amp;ocy;"/>
          <p:cNvPicPr>
            <a:picLocks noGrp="1" noChangeAspect="1" noChangeArrowheads="1"/>
          </p:cNvPicPr>
          <p:nvPr>
            <p:ph type="pic" sz="quarter" idx="16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466" b="2466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113312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 rot="16200000" flipH="1" flipV="1">
            <a:off x="2107389" y="107165"/>
            <a:ext cx="4929222" cy="9144000"/>
          </a:xfrm>
          <a:prstGeom prst="rect">
            <a:avLst/>
          </a:prstGeom>
          <a:gradFill>
            <a:gsLst>
              <a:gs pos="2000">
                <a:srgbClr val="560E0E"/>
              </a:gs>
              <a:gs pos="68000">
                <a:srgbClr val="BC4848">
                  <a:alpha val="59000"/>
                </a:srgbClr>
              </a:gs>
              <a:gs pos="100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 rot="5400000" flipH="1">
            <a:off x="3036083" y="-3036107"/>
            <a:ext cx="3071834" cy="9144000"/>
          </a:xfrm>
          <a:prstGeom prst="rect">
            <a:avLst/>
          </a:prstGeom>
          <a:gradFill>
            <a:gsLst>
              <a:gs pos="2000">
                <a:schemeClr val="accent2">
                  <a:lumMod val="40000"/>
                  <a:lumOff val="60000"/>
                </a:schemeClr>
              </a:gs>
              <a:gs pos="68000">
                <a:srgbClr val="BC4848">
                  <a:alpha val="59000"/>
                </a:srgbClr>
              </a:gs>
              <a:gs pos="100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2357422" y="4714884"/>
            <a:ext cx="6072230" cy="171451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3000364" y="4714884"/>
            <a:ext cx="5429288" cy="500066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TextBox 24"/>
          <p:cNvSpPr txBox="1"/>
          <p:nvPr/>
        </p:nvSpPr>
        <p:spPr>
          <a:xfrm>
            <a:off x="3214678" y="4714884"/>
            <a:ext cx="193338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500" b="1" dirty="0" smtClean="0">
                <a:solidFill>
                  <a:schemeClr val="bg1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AUGUST</a:t>
            </a:r>
          </a:p>
        </p:txBody>
      </p:sp>
      <p:sp>
        <p:nvSpPr>
          <p:cNvPr id="19" name="矩形 18"/>
          <p:cNvSpPr/>
          <p:nvPr/>
        </p:nvSpPr>
        <p:spPr>
          <a:xfrm>
            <a:off x="2357422" y="2857496"/>
            <a:ext cx="6072230" cy="171451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3000364" y="2857496"/>
            <a:ext cx="5429288" cy="500066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TextBox 20"/>
          <p:cNvSpPr txBox="1"/>
          <p:nvPr/>
        </p:nvSpPr>
        <p:spPr>
          <a:xfrm>
            <a:off x="3214678" y="2857496"/>
            <a:ext cx="150019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500" b="1" dirty="0" smtClean="0">
                <a:solidFill>
                  <a:schemeClr val="bg1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JULY</a:t>
            </a:r>
          </a:p>
        </p:txBody>
      </p:sp>
      <p:sp>
        <p:nvSpPr>
          <p:cNvPr id="9" name="矩形 8"/>
          <p:cNvSpPr/>
          <p:nvPr/>
        </p:nvSpPr>
        <p:spPr>
          <a:xfrm>
            <a:off x="2357422" y="1000108"/>
            <a:ext cx="6072230" cy="171451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3000364" y="1000108"/>
            <a:ext cx="5429288" cy="500066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3214678" y="1000108"/>
            <a:ext cx="150019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500" b="1" dirty="0" smtClean="0">
                <a:solidFill>
                  <a:schemeClr val="bg1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JUNE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143108" y="142852"/>
            <a:ext cx="5786478" cy="707886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zh-CN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072-CAI978" pitchFamily="18" charset="0"/>
              </a:rPr>
              <a:t>SUMMER</a:t>
            </a:r>
            <a:endParaRPr lang="zh-CN" altLang="en-US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072-CAI978" pitchFamily="18" charset="0"/>
            </a:endParaRPr>
          </a:p>
        </p:txBody>
      </p:sp>
      <p:pic>
        <p:nvPicPr>
          <p:cNvPr id="34" name="图片 33" descr="a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V="1">
            <a:off x="5715008" y="1857364"/>
            <a:ext cx="2500330" cy="527096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5929322" y="1857364"/>
            <a:ext cx="19288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2800" b="1" dirty="0" smtClean="0"/>
              <a:t>[‘</a:t>
            </a:r>
            <a:r>
              <a:rPr lang="en-US" sz="2800" b="1" dirty="0" err="1" smtClean="0"/>
              <a:t>ʤun</a:t>
            </a:r>
            <a:r>
              <a:rPr lang="en-US" sz="2800" b="1" dirty="0"/>
              <a:t>]</a:t>
            </a:r>
            <a:endParaRPr lang="ru-RU" sz="2800" dirty="0"/>
          </a:p>
        </p:txBody>
      </p:sp>
      <p:pic>
        <p:nvPicPr>
          <p:cNvPr id="36" name="图片 35" descr="a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V="1">
            <a:off x="5715008" y="3687722"/>
            <a:ext cx="2500330" cy="527096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5929322" y="3687722"/>
            <a:ext cx="19288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2800" b="1" dirty="0"/>
              <a:t>[</a:t>
            </a:r>
            <a:r>
              <a:rPr lang="en-US" sz="2800" b="1" dirty="0" err="1"/>
              <a:t>ʤu</a:t>
            </a:r>
            <a:r>
              <a:rPr lang="en-US" sz="2800" b="1" dirty="0"/>
              <a:t>(:)'</a:t>
            </a:r>
            <a:r>
              <a:rPr lang="en-US" sz="2800" b="1" dirty="0" err="1"/>
              <a:t>laı</a:t>
            </a:r>
            <a:r>
              <a:rPr lang="en-US" sz="2800" b="1" dirty="0"/>
              <a:t>]</a:t>
            </a:r>
            <a:endParaRPr lang="ru-RU" sz="2800" dirty="0"/>
          </a:p>
        </p:txBody>
      </p:sp>
      <p:pic>
        <p:nvPicPr>
          <p:cNvPr id="38" name="图片 37" descr="a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V="1">
            <a:off x="5715008" y="5572140"/>
            <a:ext cx="2500330" cy="527096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5929322" y="5572140"/>
            <a:ext cx="19288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2800" b="1" dirty="0"/>
              <a:t>[</a:t>
            </a:r>
            <a:r>
              <a:rPr lang="en-US" sz="2800" b="1" dirty="0" err="1"/>
              <a:t>ɔ'gʌst</a:t>
            </a:r>
            <a:r>
              <a:rPr lang="en-US" sz="2800" b="1" dirty="0"/>
              <a:t>]</a:t>
            </a:r>
            <a:endParaRPr lang="ru-RU" sz="2800" dirty="0"/>
          </a:p>
        </p:txBody>
      </p:sp>
      <p:pic>
        <p:nvPicPr>
          <p:cNvPr id="3074" name="Picture 2" descr="&amp;Vcy;&amp;icy;&amp;dcy; &amp;icy;&amp;zcy; &amp;ocy;&amp;kcy;&amp;ncy;&amp;acy; &amp;ncy;&amp;acy; &amp;mcy;&amp;ocy;&amp;rcy;&amp;iecy; &amp;icy; &amp;pcy;&amp;acy;&amp;lcy;&amp;softcy;&amp;mcy;&amp;ycy;"/>
          <p:cNvPicPr>
            <a:picLocks noGrp="1" noChangeAspect="1" noChangeArrowheads="1"/>
          </p:cNvPicPr>
          <p:nvPr>
            <p:ph type="pic" sz="quarter" idx="17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510" b="2510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&amp;Kcy;&amp;rcy;&amp;acy;&amp;scy;&amp;icy;&amp;vcy;&amp;acy;&amp;yacy; &amp;acy;&amp;lcy;&amp;lcy;&amp;iecy;&amp;yacy; &amp;vcy; &amp;zcy;&amp;iecy;&amp;lcy;&amp;iecy;&amp;ncy;&amp;ocy;&amp;mcy; &amp;pcy;&amp;acy;&amp;rcy;&amp;kcy;&amp;iecy;"/>
          <p:cNvPicPr>
            <a:picLocks noGrp="1" noChangeAspect="1" noChangeArrowheads="1"/>
          </p:cNvPicPr>
          <p:nvPr>
            <p:ph type="pic" sz="quarter" idx="16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466" b="2466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&amp;Vcy;&amp;zcy;&amp;gcy;&amp;lcy;&amp;yacy;&amp;dcy; &amp;vcy; &amp;lcy;&amp;iecy;&amp;tcy;&amp;ocy;"/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556" b="5556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113312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 rot="16200000" flipH="1" flipV="1">
            <a:off x="2107389" y="107165"/>
            <a:ext cx="4929222" cy="9144000"/>
          </a:xfrm>
          <a:prstGeom prst="rect">
            <a:avLst/>
          </a:prstGeom>
          <a:gradFill>
            <a:gsLst>
              <a:gs pos="2000">
                <a:srgbClr val="560E0E"/>
              </a:gs>
              <a:gs pos="68000">
                <a:srgbClr val="BC4848">
                  <a:alpha val="59000"/>
                </a:srgbClr>
              </a:gs>
              <a:gs pos="100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 rot="5400000" flipH="1">
            <a:off x="3036083" y="-3036107"/>
            <a:ext cx="3071834" cy="9144000"/>
          </a:xfrm>
          <a:prstGeom prst="rect">
            <a:avLst/>
          </a:prstGeom>
          <a:gradFill>
            <a:gsLst>
              <a:gs pos="2000">
                <a:schemeClr val="accent2">
                  <a:lumMod val="40000"/>
                  <a:lumOff val="60000"/>
                </a:schemeClr>
              </a:gs>
              <a:gs pos="68000">
                <a:srgbClr val="BC4848">
                  <a:alpha val="59000"/>
                </a:srgbClr>
              </a:gs>
              <a:gs pos="100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2357422" y="4714884"/>
            <a:ext cx="6072230" cy="171451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3000364" y="4714884"/>
            <a:ext cx="5429288" cy="500066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TextBox 24"/>
          <p:cNvSpPr txBox="1"/>
          <p:nvPr/>
        </p:nvSpPr>
        <p:spPr>
          <a:xfrm>
            <a:off x="3214677" y="4714884"/>
            <a:ext cx="2178859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500" b="1" dirty="0" smtClean="0">
                <a:solidFill>
                  <a:schemeClr val="bg1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NOVEMBER</a:t>
            </a:r>
          </a:p>
        </p:txBody>
      </p:sp>
      <p:sp>
        <p:nvSpPr>
          <p:cNvPr id="19" name="矩形 18"/>
          <p:cNvSpPr/>
          <p:nvPr/>
        </p:nvSpPr>
        <p:spPr>
          <a:xfrm>
            <a:off x="2357422" y="2857496"/>
            <a:ext cx="6072230" cy="171451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3000364" y="2857496"/>
            <a:ext cx="5429288" cy="500066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TextBox 20"/>
          <p:cNvSpPr txBox="1"/>
          <p:nvPr/>
        </p:nvSpPr>
        <p:spPr>
          <a:xfrm>
            <a:off x="3214678" y="2857496"/>
            <a:ext cx="193338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500" b="1" dirty="0" smtClean="0">
                <a:solidFill>
                  <a:schemeClr val="bg1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OCTOBER</a:t>
            </a:r>
          </a:p>
        </p:txBody>
      </p:sp>
      <p:sp>
        <p:nvSpPr>
          <p:cNvPr id="9" name="矩形 8"/>
          <p:cNvSpPr/>
          <p:nvPr/>
        </p:nvSpPr>
        <p:spPr>
          <a:xfrm>
            <a:off x="2357422" y="1000108"/>
            <a:ext cx="6072230" cy="171451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3000364" y="1000108"/>
            <a:ext cx="5429288" cy="500066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3214677" y="1000108"/>
            <a:ext cx="2178859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500" b="1" dirty="0" smtClean="0">
                <a:solidFill>
                  <a:schemeClr val="bg1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SEPTEMBER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143108" y="142852"/>
            <a:ext cx="5786478" cy="707886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zh-CN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072-CAI978" pitchFamily="18" charset="0"/>
              </a:rPr>
              <a:t>AUTUNM</a:t>
            </a:r>
            <a:endParaRPr lang="zh-CN" altLang="en-US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072-CAI978" pitchFamily="18" charset="0"/>
            </a:endParaRPr>
          </a:p>
        </p:txBody>
      </p:sp>
      <p:pic>
        <p:nvPicPr>
          <p:cNvPr id="34" name="图片 33" descr="a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V="1">
            <a:off x="5715008" y="1857364"/>
            <a:ext cx="2500330" cy="527096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5929322" y="1857364"/>
            <a:ext cx="21710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2800" b="1" dirty="0"/>
              <a:t>[</a:t>
            </a:r>
            <a:r>
              <a:rPr lang="en-US" sz="2800" b="1" dirty="0" err="1"/>
              <a:t>sep'tembə</a:t>
            </a:r>
            <a:r>
              <a:rPr lang="en-US" sz="2800" b="1" dirty="0"/>
              <a:t>]</a:t>
            </a:r>
            <a:endParaRPr lang="ru-RU" sz="2800" dirty="0"/>
          </a:p>
        </p:txBody>
      </p:sp>
      <p:pic>
        <p:nvPicPr>
          <p:cNvPr id="36" name="图片 35" descr="a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V="1">
            <a:off x="5715008" y="3687722"/>
            <a:ext cx="2500330" cy="527096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5929322" y="3687722"/>
            <a:ext cx="19288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2800" b="1" dirty="0"/>
              <a:t>[</a:t>
            </a:r>
            <a:r>
              <a:rPr lang="en-US" sz="2800" b="1" dirty="0" err="1"/>
              <a:t>o̷k'təubə</a:t>
            </a:r>
            <a:r>
              <a:rPr lang="en-US" sz="2800" b="1" dirty="0"/>
              <a:t>]</a:t>
            </a:r>
            <a:endParaRPr lang="ru-RU" sz="2800" dirty="0"/>
          </a:p>
        </p:txBody>
      </p:sp>
      <p:pic>
        <p:nvPicPr>
          <p:cNvPr id="38" name="图片 37" descr="a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V="1">
            <a:off x="5715008" y="5572140"/>
            <a:ext cx="2500330" cy="527096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5929322" y="5572140"/>
            <a:ext cx="22860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2800" b="1" dirty="0"/>
              <a:t>[</a:t>
            </a:r>
            <a:r>
              <a:rPr lang="en-US" sz="2800" b="1" dirty="0" err="1"/>
              <a:t>nəu'vembə</a:t>
            </a:r>
            <a:r>
              <a:rPr lang="en-US" sz="2800" b="1" dirty="0"/>
              <a:t>]</a:t>
            </a:r>
            <a:endParaRPr lang="ru-RU" sz="2800" dirty="0"/>
          </a:p>
        </p:txBody>
      </p:sp>
      <p:pic>
        <p:nvPicPr>
          <p:cNvPr id="4098" name="Picture 2" descr="&amp;Vcy;&amp;iecy;&amp;scy;&amp;ncy;&amp;acy;, &amp;Zcy;&amp;icy;&amp;mcy;&amp;acy;, &amp;Lcy;&amp;iecy;&amp;tcy;&amp;ocy;,&amp;Ocy;&amp;scy;&amp;iecy;&amp;ncy;&amp;softcy;"/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108" r="6108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&amp;Vcy;&amp;iecy;&amp;scy;&amp;ncy;&amp;acy;, &amp;Zcy;&amp;icy;&amp;mcy;&amp;acy;, &amp;Lcy;&amp;iecy;&amp;tcy;&amp;ocy;,&amp;Ocy;&amp;scy;&amp;iecy;&amp;ncy;&amp;softcy;"/>
          <p:cNvPicPr>
            <a:picLocks noGrp="1" noChangeAspect="1" noChangeArrowheads="1"/>
          </p:cNvPicPr>
          <p:nvPr>
            <p:ph type="pic" sz="quarter" idx="17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068" r="6068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://go1.imgsmail.ru/imgpreview?key=http%3A//www.nastol.com.ua/large/201209/31487.jpg&amp;mb=imgdb_preview_1655&amp;q=90&amp;w=243"/>
          <p:cNvPicPr>
            <a:picLocks noGrp="1" noChangeAspect="1" noChangeArrowheads="1"/>
          </p:cNvPicPr>
          <p:nvPr>
            <p:ph type="pic" sz="quarter" idx="16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257" r="2257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283280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AutoShape 13"/>
          <p:cNvSpPr>
            <a:spLocks noChangeArrowheads="1"/>
          </p:cNvSpPr>
          <p:nvPr/>
        </p:nvSpPr>
        <p:spPr bwMode="gray">
          <a:xfrm>
            <a:off x="4957773" y="1214422"/>
            <a:ext cx="1114425" cy="1114425"/>
          </a:xfrm>
          <a:prstGeom prst="diamond">
            <a:avLst/>
          </a:prstGeom>
          <a:gradFill rotWithShape="1">
            <a:gsLst>
              <a:gs pos="0">
                <a:schemeClr val="tx1">
                  <a:lumMod val="95000"/>
                  <a:lumOff val="5000"/>
                </a:schemeClr>
              </a:gs>
              <a:gs pos="100000">
                <a:schemeClr val="bg1">
                  <a:lumMod val="75000"/>
                </a:schemeClr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  <a:effectLst/>
          <a:scene3d>
            <a:camera prst="legacyPerspectiveBottom">
              <a:rot lat="20999999" lon="0" rev="0"/>
            </a:camera>
            <a:lightRig rig="legacyFlat4" dir="b"/>
          </a:scene3d>
          <a:sp3d extrusionH="163500" prstMaterial="legacyMatte">
            <a:bevelT w="13500" h="13500" prst="angle"/>
            <a:bevelB w="13500" h="13500" prst="angle"/>
            <a:extrusionClr>
              <a:schemeClr val="tx1">
                <a:lumMod val="95000"/>
                <a:lumOff val="5000"/>
              </a:schemeClr>
            </a:extrusionClr>
          </a:sp3d>
        </p:spPr>
        <p:txBody>
          <a:bodyPr wrap="none" anchor="ctr">
            <a:flatTx/>
          </a:bodyPr>
          <a:lstStyle/>
          <a:p>
            <a:endParaRPr lang="zh-CN" altLang="en-US"/>
          </a:p>
        </p:txBody>
      </p:sp>
      <p:sp>
        <p:nvSpPr>
          <p:cNvPr id="6" name="TextBox 5"/>
          <p:cNvSpPr txBox="1"/>
          <p:nvPr/>
        </p:nvSpPr>
        <p:spPr>
          <a:xfrm>
            <a:off x="3215487" y="363660"/>
            <a:ext cx="5268770" cy="707886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zh-CN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072-CAI978" pitchFamily="18" charset="0"/>
              </a:rPr>
              <a:t>SEASONS</a:t>
            </a:r>
            <a:endParaRPr lang="zh-CN" altLang="en-US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072-CAI978" pitchFamily="18" charset="0"/>
            </a:endParaRPr>
          </a:p>
        </p:txBody>
      </p:sp>
      <p:sp>
        <p:nvSpPr>
          <p:cNvPr id="7" name="AutoShape 13"/>
          <p:cNvSpPr>
            <a:spLocks noChangeArrowheads="1"/>
          </p:cNvSpPr>
          <p:nvPr/>
        </p:nvSpPr>
        <p:spPr bwMode="gray">
          <a:xfrm>
            <a:off x="900136" y="1214422"/>
            <a:ext cx="1114425" cy="1114425"/>
          </a:xfrm>
          <a:prstGeom prst="diamond">
            <a:avLst/>
          </a:prstGeom>
          <a:gradFill rotWithShape="1">
            <a:gsLst>
              <a:gs pos="0">
                <a:schemeClr val="tx1">
                  <a:lumMod val="95000"/>
                  <a:lumOff val="5000"/>
                </a:schemeClr>
              </a:gs>
              <a:gs pos="100000">
                <a:schemeClr val="bg1">
                  <a:lumMod val="75000"/>
                </a:schemeClr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  <a:effectLst/>
          <a:scene3d>
            <a:camera prst="legacyPerspectiveBottom">
              <a:rot lat="20999999" lon="0" rev="0"/>
            </a:camera>
            <a:lightRig rig="legacyFlat4" dir="b"/>
          </a:scene3d>
          <a:sp3d extrusionH="163500" prstMaterial="legacyMatte">
            <a:bevelT w="13500" h="13500" prst="angle"/>
            <a:bevelB w="13500" h="13500" prst="angle"/>
            <a:extrusionClr>
              <a:schemeClr val="tx1">
                <a:lumMod val="95000"/>
                <a:lumOff val="5000"/>
              </a:schemeClr>
            </a:extrusionClr>
          </a:sp3d>
        </p:spPr>
        <p:txBody>
          <a:bodyPr wrap="none" anchor="ctr">
            <a:flatTx/>
          </a:bodyPr>
          <a:lstStyle/>
          <a:p>
            <a:endParaRPr lang="zh-CN" altLang="en-US"/>
          </a:p>
        </p:txBody>
      </p:sp>
      <p:sp>
        <p:nvSpPr>
          <p:cNvPr id="8" name="AutoShape 14"/>
          <p:cNvSpPr>
            <a:spLocks noChangeArrowheads="1"/>
          </p:cNvSpPr>
          <p:nvPr/>
        </p:nvSpPr>
        <p:spPr bwMode="gray">
          <a:xfrm>
            <a:off x="2881336" y="1214422"/>
            <a:ext cx="1114425" cy="1114425"/>
          </a:xfrm>
          <a:prstGeom prst="diamond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tint val="69804"/>
                  <a:invGamma/>
                </a:schemeClr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  <a:effectLst/>
          <a:scene3d>
            <a:camera prst="legacyPerspectiveBottom">
              <a:rot lat="20999999" lon="0" rev="0"/>
            </a:camera>
            <a:lightRig rig="legacyFlat4" dir="b"/>
          </a:scene3d>
          <a:sp3d extrusionH="163500" prstMaterial="legacyMatte">
            <a:bevelT w="13500" h="13500" prst="angle"/>
            <a:bevelB w="13500" h="13500" prst="angle"/>
            <a:extrusionClr>
              <a:schemeClr val="accent2"/>
            </a:extrusionClr>
          </a:sp3d>
        </p:spPr>
        <p:txBody>
          <a:bodyPr wrap="none" anchor="ctr">
            <a:flatTx/>
          </a:bodyPr>
          <a:lstStyle/>
          <a:p>
            <a:endParaRPr lang="zh-CN" altLang="en-US"/>
          </a:p>
        </p:txBody>
      </p:sp>
      <p:sp>
        <p:nvSpPr>
          <p:cNvPr id="10" name="AutoShape 16"/>
          <p:cNvSpPr>
            <a:spLocks noChangeArrowheads="1"/>
          </p:cNvSpPr>
          <p:nvPr/>
        </p:nvSpPr>
        <p:spPr bwMode="gray">
          <a:xfrm>
            <a:off x="7100913" y="1214422"/>
            <a:ext cx="1114425" cy="1114425"/>
          </a:xfrm>
          <a:prstGeom prst="diamond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tint val="69804"/>
                  <a:invGamma/>
                </a:schemeClr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  <a:effectLst/>
          <a:scene3d>
            <a:camera prst="legacyPerspectiveBottom">
              <a:rot lat="20999999" lon="0" rev="0"/>
            </a:camera>
            <a:lightRig rig="legacyFlat4" dir="b"/>
          </a:scene3d>
          <a:sp3d extrusionH="163500" prstMaterial="legacyMatte">
            <a:bevelT w="13500" h="13500" prst="angle"/>
            <a:bevelB w="13500" h="13500" prst="angle"/>
            <a:extrusionClr>
              <a:schemeClr val="accent2"/>
            </a:extrusionClr>
          </a:sp3d>
        </p:spPr>
        <p:txBody>
          <a:bodyPr wrap="none" anchor="ctr">
            <a:flatTx/>
          </a:bodyPr>
          <a:lstStyle/>
          <a:p>
            <a:endParaRPr lang="zh-CN" altLang="en-US"/>
          </a:p>
        </p:txBody>
      </p:sp>
      <p:cxnSp>
        <p:nvCxnSpPr>
          <p:cNvPr id="11" name="AutoShape 17"/>
          <p:cNvCxnSpPr>
            <a:cxnSpLocks noChangeShapeType="1"/>
            <a:stCxn id="7" idx="3"/>
            <a:endCxn id="8" idx="1"/>
          </p:cNvCxnSpPr>
          <p:nvPr/>
        </p:nvCxnSpPr>
        <p:spPr bwMode="gray">
          <a:xfrm>
            <a:off x="2014561" y="1771635"/>
            <a:ext cx="866775" cy="0"/>
          </a:xfrm>
          <a:prstGeom prst="straightConnector1">
            <a:avLst/>
          </a:prstGeom>
          <a:noFill/>
          <a:ln w="12700">
            <a:solidFill>
              <a:srgbClr val="333333"/>
            </a:solidFill>
            <a:round/>
            <a:headEnd type="oval" w="sm" len="sm"/>
            <a:tailEnd type="oval" w="sm" len="sm"/>
          </a:ln>
          <a:effectLst/>
        </p:spPr>
      </p:cxnSp>
      <p:cxnSp>
        <p:nvCxnSpPr>
          <p:cNvPr id="12" name="AutoShape 18"/>
          <p:cNvCxnSpPr>
            <a:cxnSpLocks noChangeShapeType="1"/>
          </p:cNvCxnSpPr>
          <p:nvPr/>
        </p:nvCxnSpPr>
        <p:spPr bwMode="gray">
          <a:xfrm>
            <a:off x="4032000" y="1771635"/>
            <a:ext cx="876300" cy="0"/>
          </a:xfrm>
          <a:prstGeom prst="straightConnector1">
            <a:avLst/>
          </a:prstGeom>
          <a:noFill/>
          <a:ln w="12700">
            <a:solidFill>
              <a:srgbClr val="333333"/>
            </a:solidFill>
            <a:round/>
            <a:headEnd type="oval" w="sm" len="sm"/>
            <a:tailEnd type="oval" w="sm" len="sm"/>
          </a:ln>
          <a:effectLst/>
        </p:spPr>
      </p:cxnSp>
      <p:cxnSp>
        <p:nvCxnSpPr>
          <p:cNvPr id="13" name="AutoShape 19"/>
          <p:cNvCxnSpPr>
            <a:cxnSpLocks noChangeShapeType="1"/>
          </p:cNvCxnSpPr>
          <p:nvPr/>
        </p:nvCxnSpPr>
        <p:spPr bwMode="gray">
          <a:xfrm>
            <a:off x="6120000" y="1771635"/>
            <a:ext cx="900000" cy="0"/>
          </a:xfrm>
          <a:prstGeom prst="straightConnector1">
            <a:avLst/>
          </a:prstGeom>
          <a:noFill/>
          <a:ln w="12700">
            <a:solidFill>
              <a:srgbClr val="333333"/>
            </a:solidFill>
            <a:round/>
            <a:headEnd type="oval" w="sm" len="sm"/>
            <a:tailEnd type="oval" w="sm" len="sm"/>
          </a:ln>
          <a:effectLst/>
        </p:spPr>
      </p:cxnSp>
      <p:sp>
        <p:nvSpPr>
          <p:cNvPr id="14" name="Text Box 20"/>
          <p:cNvSpPr txBox="1">
            <a:spLocks noChangeArrowheads="1"/>
          </p:cNvSpPr>
          <p:nvPr/>
        </p:nvSpPr>
        <p:spPr bwMode="gray">
          <a:xfrm>
            <a:off x="755576" y="1539860"/>
            <a:ext cx="138753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400" b="1" dirty="0" smtClean="0">
                <a:solidFill>
                  <a:srgbClr val="FFFFFF"/>
                </a:solidFill>
                <a:ea typeface="宋体" charset="-122"/>
              </a:rPr>
              <a:t>WINTER</a:t>
            </a:r>
            <a:endParaRPr lang="en-US" altLang="zh-CN" sz="2400" b="1" dirty="0">
              <a:solidFill>
                <a:srgbClr val="FFFFFF"/>
              </a:solidFill>
              <a:ea typeface="宋体" charset="-122"/>
            </a:endParaRPr>
          </a:p>
        </p:txBody>
      </p:sp>
      <p:sp>
        <p:nvSpPr>
          <p:cNvPr id="15" name="Text Box 21"/>
          <p:cNvSpPr txBox="1">
            <a:spLocks noChangeArrowheads="1"/>
          </p:cNvSpPr>
          <p:nvPr/>
        </p:nvSpPr>
        <p:spPr bwMode="black">
          <a:xfrm>
            <a:off x="2714612" y="1539860"/>
            <a:ext cx="131738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400" b="1" dirty="0" smtClean="0">
                <a:solidFill>
                  <a:srgbClr val="FFFFFF"/>
                </a:solidFill>
                <a:ea typeface="宋体" charset="-122"/>
              </a:rPr>
              <a:t>SPRING</a:t>
            </a:r>
            <a:endParaRPr lang="en-US" altLang="zh-CN" sz="2400" b="1" dirty="0">
              <a:solidFill>
                <a:srgbClr val="FFFFFF"/>
              </a:solidFill>
              <a:ea typeface="宋体" charset="-122"/>
            </a:endParaRPr>
          </a:p>
        </p:txBody>
      </p:sp>
      <p:sp>
        <p:nvSpPr>
          <p:cNvPr id="16" name="Text Box 22"/>
          <p:cNvSpPr txBox="1">
            <a:spLocks noChangeArrowheads="1"/>
          </p:cNvSpPr>
          <p:nvPr/>
        </p:nvSpPr>
        <p:spPr bwMode="black">
          <a:xfrm>
            <a:off x="4908300" y="1539860"/>
            <a:ext cx="141393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400" b="1" dirty="0" smtClean="0">
                <a:solidFill>
                  <a:srgbClr val="FFFFFF"/>
                </a:solidFill>
                <a:ea typeface="宋体" charset="-122"/>
              </a:rPr>
              <a:t>SUMMER</a:t>
            </a:r>
            <a:endParaRPr lang="en-US" altLang="zh-CN" sz="2400" b="1" dirty="0">
              <a:solidFill>
                <a:srgbClr val="FFFFFF"/>
              </a:solidFill>
              <a:ea typeface="宋体" charset="-122"/>
            </a:endParaRPr>
          </a:p>
        </p:txBody>
      </p:sp>
      <p:sp>
        <p:nvSpPr>
          <p:cNvPr id="17" name="Text Box 23"/>
          <p:cNvSpPr txBox="1">
            <a:spLocks noChangeArrowheads="1"/>
          </p:cNvSpPr>
          <p:nvPr/>
        </p:nvSpPr>
        <p:spPr bwMode="black">
          <a:xfrm>
            <a:off x="7020000" y="1539860"/>
            <a:ext cx="146425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400" b="1" dirty="0" smtClean="0">
                <a:solidFill>
                  <a:srgbClr val="FFFFFF"/>
                </a:solidFill>
                <a:ea typeface="宋体" charset="-122"/>
              </a:rPr>
              <a:t>AUTUMN</a:t>
            </a:r>
            <a:endParaRPr lang="en-US" altLang="zh-CN" sz="2400" b="1" dirty="0">
              <a:solidFill>
                <a:srgbClr val="FFFFFF"/>
              </a:solidFill>
              <a:ea typeface="宋体" charset="-122"/>
            </a:endParaRPr>
          </a:p>
        </p:txBody>
      </p:sp>
      <p:sp>
        <p:nvSpPr>
          <p:cNvPr id="19" name="圆角矩形 18"/>
          <p:cNvSpPr/>
          <p:nvPr/>
        </p:nvSpPr>
        <p:spPr>
          <a:xfrm>
            <a:off x="357158" y="2500306"/>
            <a:ext cx="2000264" cy="378621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圆角矩形 19"/>
          <p:cNvSpPr/>
          <p:nvPr/>
        </p:nvSpPr>
        <p:spPr>
          <a:xfrm>
            <a:off x="2500298" y="2500306"/>
            <a:ext cx="2000264" cy="3786214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圆角矩形 20"/>
          <p:cNvSpPr/>
          <p:nvPr/>
        </p:nvSpPr>
        <p:spPr>
          <a:xfrm>
            <a:off x="4643438" y="2500306"/>
            <a:ext cx="2000264" cy="378621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圆角矩形 21"/>
          <p:cNvSpPr/>
          <p:nvPr/>
        </p:nvSpPr>
        <p:spPr>
          <a:xfrm>
            <a:off x="6786578" y="2500306"/>
            <a:ext cx="2000264" cy="3786214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TextBox 37"/>
          <p:cNvSpPr txBox="1"/>
          <p:nvPr/>
        </p:nvSpPr>
        <p:spPr>
          <a:xfrm>
            <a:off x="357158" y="2714620"/>
            <a:ext cx="200026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500" b="1" dirty="0" smtClean="0">
                <a:solidFill>
                  <a:schemeClr val="bg1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DECEMBER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2714612" y="2786058"/>
            <a:ext cx="150019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500" b="1" dirty="0" smtClean="0">
                <a:solidFill>
                  <a:srgbClr val="BC4848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MARCH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857752" y="2786058"/>
            <a:ext cx="150019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500" b="1" dirty="0" smtClean="0">
                <a:solidFill>
                  <a:schemeClr val="bg1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JUNE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643703" y="2786058"/>
            <a:ext cx="2143139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500" b="1" dirty="0" smtClean="0">
                <a:solidFill>
                  <a:srgbClr val="BC4848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SEPTEMBER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57158" y="5143512"/>
            <a:ext cx="335758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altLang="zh-CN" sz="2500" b="1" dirty="0" smtClean="0">
                <a:solidFill>
                  <a:schemeClr val="bg1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JANUARY</a:t>
            </a:r>
          </a:p>
          <a:p>
            <a:pPr>
              <a:buFont typeface="Arial" pitchFamily="34" charset="0"/>
              <a:buChar char="•"/>
            </a:pPr>
            <a:r>
              <a:rPr lang="en-US" altLang="zh-CN" sz="2500" b="1" dirty="0" smtClean="0">
                <a:solidFill>
                  <a:schemeClr val="bg1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 FEBRUARY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2571736" y="5143512"/>
            <a:ext cx="335758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altLang="zh-CN" sz="2500" b="1" dirty="0" smtClean="0">
                <a:solidFill>
                  <a:srgbClr val="BC4848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APRIL</a:t>
            </a:r>
          </a:p>
          <a:p>
            <a:pPr>
              <a:buFont typeface="Arial" pitchFamily="34" charset="0"/>
              <a:buChar char="•"/>
            </a:pPr>
            <a:r>
              <a:rPr lang="en-US" altLang="zh-CN" sz="2500" b="1" dirty="0" smtClean="0">
                <a:solidFill>
                  <a:srgbClr val="BC4848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MAY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643438" y="5143512"/>
            <a:ext cx="335758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altLang="zh-CN" sz="2500" b="1" dirty="0" smtClean="0">
                <a:solidFill>
                  <a:schemeClr val="bg1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JULY</a:t>
            </a:r>
          </a:p>
          <a:p>
            <a:pPr>
              <a:buFont typeface="Arial" pitchFamily="34" charset="0"/>
              <a:buChar char="•"/>
            </a:pPr>
            <a:r>
              <a:rPr lang="en-US" altLang="zh-CN" sz="2500" b="1" dirty="0" smtClean="0">
                <a:solidFill>
                  <a:schemeClr val="bg1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AUGUST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858016" y="5143512"/>
            <a:ext cx="335758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altLang="zh-CN" sz="2500" b="1" dirty="0" smtClean="0">
                <a:solidFill>
                  <a:srgbClr val="BC4848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OCTOBER</a:t>
            </a:r>
          </a:p>
          <a:p>
            <a:pPr>
              <a:buFont typeface="Arial" pitchFamily="34" charset="0"/>
              <a:buChar char="•"/>
            </a:pPr>
            <a:r>
              <a:rPr lang="en-US" altLang="zh-CN" sz="2500" b="1" dirty="0" smtClean="0">
                <a:solidFill>
                  <a:srgbClr val="BC4848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NOVEMBER</a:t>
            </a:r>
          </a:p>
        </p:txBody>
      </p:sp>
      <p:sp>
        <p:nvSpPr>
          <p:cNvPr id="47" name="TextBox 46"/>
          <p:cNvSpPr txBox="1"/>
          <p:nvPr/>
        </p:nvSpPr>
        <p:spPr>
          <a:xfrm rot="20505760">
            <a:off x="7823680" y="4165030"/>
            <a:ext cx="15001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SCHOOLL</a:t>
            </a:r>
          </a:p>
        </p:txBody>
      </p:sp>
      <p:pic>
        <p:nvPicPr>
          <p:cNvPr id="34" name="Рисунок 33" descr="http://cs418927.vk.me/v418927756/29eb/nYkz5KMdc2o.jpg"/>
          <p:cNvPicPr>
            <a:picLocks noGrp="1"/>
          </p:cNvPicPr>
          <p:nvPr>
            <p:ph type="pic"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116" r="3116"/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</p:spPr>
      </p:pic>
      <p:pic>
        <p:nvPicPr>
          <p:cNvPr id="35" name="Рисунок 34" descr="&amp;Vcy;&amp;iecy;&amp;scy;&amp;ncy;&amp;acy;, &amp;Zcy;&amp;icy;&amp;mcy;&amp;acy;, &amp;Lcy;&amp;iecy;&amp;tcy;&amp;ocy;,&amp;Ocy;&amp;scy;&amp;iecy;&amp;ncy;&amp;softcy;"/>
          <p:cNvPicPr>
            <a:picLocks noGrp="1"/>
          </p:cNvPicPr>
          <p:nvPr>
            <p:ph type="pic" sz="quarter" idx="15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977" r="10977"/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</p:spPr>
      </p:pic>
      <p:pic>
        <p:nvPicPr>
          <p:cNvPr id="48" name="Рисунок 47" descr="http://cs312526.vk.me/v312526392/5c4e/OBfGj7IWeXY.jpg"/>
          <p:cNvPicPr>
            <a:picLocks noGrp="1"/>
          </p:cNvPicPr>
          <p:nvPr>
            <p:ph type="pic" sz="quarter" idx="16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390" r="8390"/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</p:spPr>
      </p:pic>
      <p:pic>
        <p:nvPicPr>
          <p:cNvPr id="49" name="Рисунок 48" descr="&amp;Vcy;&amp;iecy;&amp;scy;&amp;ncy;&amp;acy;, &amp;Zcy;&amp;icy;&amp;mcy;&amp;acy;, &amp;Lcy;&amp;iecy;&amp;tcy;&amp;ocy;,&amp;Ocy;&amp;scy;&amp;iecy;&amp;ncy;&amp;softcy;"/>
          <p:cNvPicPr>
            <a:picLocks noGrp="1"/>
          </p:cNvPicPr>
          <p:nvPr>
            <p:ph type="pic" sz="quarter" idx="17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977" r="10977"/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418540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67545" y="1928802"/>
            <a:ext cx="774779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ru-RU" sz="4800" dirty="0">
                <a:solidFill>
                  <a:srgbClr val="7030A0"/>
                </a:solidFill>
              </a:rPr>
              <a:t>-</a:t>
            </a:r>
            <a:r>
              <a:rPr lang="en-US" sz="4800" dirty="0">
                <a:solidFill>
                  <a:srgbClr val="7030A0"/>
                </a:solidFill>
              </a:rPr>
              <a:t>When is your birthday</a:t>
            </a:r>
            <a:r>
              <a:rPr lang="en-US" sz="4800" dirty="0" smtClean="0">
                <a:solidFill>
                  <a:srgbClr val="7030A0"/>
                </a:solidFill>
              </a:rPr>
              <a:t>?</a:t>
            </a:r>
            <a:endParaRPr lang="ru-RU" sz="4800" dirty="0">
              <a:solidFill>
                <a:srgbClr val="7030A0"/>
              </a:solidFill>
            </a:endParaRPr>
          </a:p>
          <a:p>
            <a:pPr>
              <a:buNone/>
            </a:pPr>
            <a:r>
              <a:rPr lang="ru-RU" sz="4800" dirty="0">
                <a:solidFill>
                  <a:srgbClr val="7030A0"/>
                </a:solidFill>
              </a:rPr>
              <a:t>-</a:t>
            </a:r>
            <a:r>
              <a:rPr lang="en-US" sz="4800" dirty="0">
                <a:solidFill>
                  <a:srgbClr val="7030A0"/>
                </a:solidFill>
              </a:rPr>
              <a:t>My birthday is </a:t>
            </a:r>
            <a:r>
              <a:rPr lang="en-US" sz="4800" dirty="0" smtClean="0">
                <a:solidFill>
                  <a:srgbClr val="7030A0"/>
                </a:solidFill>
              </a:rPr>
              <a:t>in …</a:t>
            </a:r>
            <a:endParaRPr lang="ru-RU" sz="4800" dirty="0">
              <a:solidFill>
                <a:srgbClr val="7030A0"/>
              </a:solidFill>
            </a:endParaRPr>
          </a:p>
        </p:txBody>
      </p:sp>
      <p:pic>
        <p:nvPicPr>
          <p:cNvPr id="5" name="Picture 2" descr="F:\картинки\праздники\88.gif"/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2" cstate="print"/>
          <a:srcRect l="3782" r="3782"/>
          <a:stretch>
            <a:fillRect/>
          </a:stretch>
        </p:blipFill>
        <p:spPr bwMode="auto">
          <a:xfrm>
            <a:off x="179512" y="3764950"/>
            <a:ext cx="2924398" cy="292439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455401608"/>
      </p:ext>
    </p:extLst>
  </p:cSld>
  <p:clrMapOvr>
    <a:masterClrMapping/>
  </p:clrMapOvr>
  <p:transition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27585" y="1928802"/>
            <a:ext cx="64087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 smtClean="0">
                <a:solidFill>
                  <a:srgbClr val="BB2902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Arial Black" pitchFamily="34" charset="0"/>
              </a:rPr>
              <a:t>HAPPY BIRTHDAY!</a:t>
            </a:r>
            <a:endParaRPr lang="zh-CN" altLang="en-US" sz="4400" dirty="0">
              <a:solidFill>
                <a:srgbClr val="BB2902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  <a:latin typeface="Arial Black" pitchFamily="34" charset="0"/>
            </a:endParaRPr>
          </a:p>
        </p:txBody>
      </p:sp>
      <p:pic>
        <p:nvPicPr>
          <p:cNvPr id="5" name="Picture 2" descr="C:\Users\User7\Desktop\др\картинки др\др1.jpg"/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2" cstate="print"/>
          <a:srcRect l="16092" r="16092"/>
          <a:stretch>
            <a:fillRect/>
          </a:stretch>
        </p:blipFill>
        <p:spPr bwMode="auto">
          <a:xfrm>
            <a:off x="179512" y="2558286"/>
            <a:ext cx="4299714" cy="429971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550420574"/>
      </p:ext>
    </p:extLst>
  </p:cSld>
  <p:clrMapOvr>
    <a:masterClrMapping/>
  </p:clrMapOvr>
  <p:transition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27585" y="1928802"/>
            <a:ext cx="64087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 smtClean="0">
                <a:solidFill>
                  <a:srgbClr val="BB2902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Arial Black" pitchFamily="34" charset="0"/>
              </a:rPr>
              <a:t>HAPPY BIRTHDAY!</a:t>
            </a:r>
            <a:endParaRPr lang="zh-CN" altLang="en-US" sz="4400" dirty="0">
              <a:solidFill>
                <a:srgbClr val="BB2902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  <a:latin typeface="Arial Black" pitchFamily="34" charset="0"/>
            </a:endParaRPr>
          </a:p>
        </p:txBody>
      </p:sp>
      <p:pic>
        <p:nvPicPr>
          <p:cNvPr id="8" name="Рисунок 7" descr="http://pgbooks.ru/upload/blog/c21/c212be7a7a98e5c617f8aaa76de7e79d.jpg"/>
          <p:cNvPicPr>
            <a:picLocks noGrp="1"/>
          </p:cNvPicPr>
          <p:nvPr>
            <p:ph type="pic" sz="quarter" idx="13"/>
          </p:nvPr>
        </p:nvPicPr>
        <p:blipFill>
          <a:blip r:embed="rId2" cstate="print"/>
          <a:srcRect l="19444" r="19444"/>
          <a:stretch>
            <a:fillRect/>
          </a:stretch>
        </p:blipFill>
        <p:spPr bwMode="auto">
          <a:xfrm>
            <a:off x="3448" y="2698243"/>
            <a:ext cx="4644008" cy="41597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698851426"/>
      </p:ext>
    </p:extLst>
  </p:cSld>
  <p:clrMapOvr>
    <a:masterClrMapping/>
  </p:clrMapOvr>
  <p:transition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27585" y="1928802"/>
            <a:ext cx="64087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 smtClean="0">
                <a:solidFill>
                  <a:srgbClr val="BB2902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Arial Black" pitchFamily="34" charset="0"/>
              </a:rPr>
              <a:t>HAPPY BIRTHDAY!</a:t>
            </a:r>
            <a:endParaRPr lang="zh-CN" altLang="en-US" sz="4400" dirty="0">
              <a:solidFill>
                <a:srgbClr val="BB2902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  <a:latin typeface="Arial Black" pitchFamily="34" charset="0"/>
            </a:endParaRPr>
          </a:p>
        </p:txBody>
      </p:sp>
      <p:pic>
        <p:nvPicPr>
          <p:cNvPr id="7" name="Picture 3"/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2" cstate="print"/>
          <a:srcRect l="19828" r="19828"/>
          <a:stretch>
            <a:fillRect/>
          </a:stretch>
        </p:blipFill>
        <p:spPr bwMode="auto">
          <a:xfrm>
            <a:off x="118181" y="2564904"/>
            <a:ext cx="4248610" cy="4248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2698851426"/>
      </p:ext>
    </p:extLst>
  </p:cSld>
  <p:clrMapOvr>
    <a:masterClrMapping/>
  </p:clrMapOvr>
  <p:transition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27585" y="1928802"/>
            <a:ext cx="64087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 smtClean="0">
                <a:solidFill>
                  <a:srgbClr val="BB2902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Arial Black" pitchFamily="34" charset="0"/>
              </a:rPr>
              <a:t>HAPPY BIRTHDAY!</a:t>
            </a:r>
            <a:endParaRPr lang="zh-CN" altLang="en-US" sz="4400" dirty="0">
              <a:solidFill>
                <a:srgbClr val="BB2902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  <a:latin typeface="Arial Black" pitchFamily="34" charset="0"/>
            </a:endParaRPr>
          </a:p>
        </p:txBody>
      </p:sp>
      <p:pic>
        <p:nvPicPr>
          <p:cNvPr id="8" name="Picture 2"/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2" cstate="print"/>
          <a:srcRect l="13281" r="13281"/>
          <a:stretch>
            <a:fillRect/>
          </a:stretch>
        </p:blipFill>
        <p:spPr bwMode="auto">
          <a:xfrm>
            <a:off x="107504" y="2636168"/>
            <a:ext cx="4401344" cy="4221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2231551630"/>
      </p:ext>
    </p:extLst>
  </p:cSld>
  <p:clrMapOvr>
    <a:masterClrMapping/>
  </p:clrMapOvr>
  <p:transition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27585" y="1928802"/>
            <a:ext cx="64087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 smtClean="0">
                <a:solidFill>
                  <a:srgbClr val="BB2902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Arial Black" pitchFamily="34" charset="0"/>
              </a:rPr>
              <a:t>HAPPY BIRTHDAY!</a:t>
            </a:r>
            <a:endParaRPr lang="zh-CN" altLang="en-US" sz="4400" dirty="0">
              <a:solidFill>
                <a:srgbClr val="BB2902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  <a:latin typeface="Arial Black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168" y="3318912"/>
            <a:ext cx="4786020" cy="3539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占位符 8" descr="56_090419_2307.jpg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/>
          <a:srcRect t="13646" b="13646"/>
          <a:stretch>
            <a:fillRect/>
          </a:stretch>
        </p:blipFill>
        <p:spPr>
          <a:xfrm>
            <a:off x="7205033" y="4881696"/>
            <a:ext cx="1988840" cy="1988840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xmlns="" val="1266945244"/>
      </p:ext>
    </p:extLst>
  </p:cSld>
  <p:clrMapOvr>
    <a:masterClrMapping/>
  </p:clrMapOvr>
  <p:transition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387424"/>
            <a:ext cx="7239000" cy="1143000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Физкультминутка</a:t>
            </a:r>
            <a:endParaRPr lang="ru-RU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4" name="M4V04700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539552" y="548680"/>
            <a:ext cx="8162693" cy="61220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60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55577" y="1052736"/>
            <a:ext cx="745976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C00000"/>
                </a:solidFill>
              </a:rPr>
              <a:t>Let</a:t>
            </a:r>
            <a:r>
              <a:rPr lang="ru-RU" sz="4400" dirty="0">
                <a:solidFill>
                  <a:srgbClr val="C00000"/>
                </a:solidFill>
              </a:rPr>
              <a:t>’</a:t>
            </a:r>
            <a:r>
              <a:rPr lang="en-US" sz="4400" dirty="0">
                <a:solidFill>
                  <a:srgbClr val="C00000"/>
                </a:solidFill>
              </a:rPr>
              <a:t>s have a party</a:t>
            </a:r>
            <a:r>
              <a:rPr lang="ru-RU" sz="4400" dirty="0">
                <a:solidFill>
                  <a:srgbClr val="C00000"/>
                </a:solidFill>
              </a:rPr>
              <a:t>!</a:t>
            </a:r>
            <a:br>
              <a:rPr lang="ru-RU" sz="4400" dirty="0">
                <a:solidFill>
                  <a:srgbClr val="C00000"/>
                </a:solidFill>
              </a:rPr>
            </a:br>
            <a:r>
              <a:rPr lang="en-US" sz="4400" dirty="0">
                <a:solidFill>
                  <a:srgbClr val="C00000"/>
                </a:solidFill>
              </a:rPr>
              <a:t>My birthday’s plan:</a:t>
            </a:r>
            <a:endParaRPr lang="zh-CN" altLang="en-US" sz="4400" dirty="0">
              <a:solidFill>
                <a:srgbClr val="C00000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  <a:latin typeface="Arial Black" pitchFamily="34" charset="0"/>
            </a:endParaRPr>
          </a:p>
        </p:txBody>
      </p:sp>
      <p:sp>
        <p:nvSpPr>
          <p:cNvPr id="2" name="Рисунок 1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Прямоугольник 2"/>
          <p:cNvSpPr/>
          <p:nvPr/>
        </p:nvSpPr>
        <p:spPr>
          <a:xfrm>
            <a:off x="755577" y="2413338"/>
            <a:ext cx="6102423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lvl="0" indent="-514350">
              <a:buNone/>
            </a:pPr>
            <a:endParaRPr lang="ru-RU" dirty="0"/>
          </a:p>
          <a:p>
            <a:pPr lvl="0"/>
            <a:r>
              <a:rPr lang="en-US" sz="4000" b="1" dirty="0" smtClean="0">
                <a:solidFill>
                  <a:schemeClr val="accent5">
                    <a:lumMod val="50000"/>
                  </a:schemeClr>
                </a:solidFill>
              </a:rPr>
              <a:t>We</a:t>
            </a:r>
            <a:r>
              <a:rPr lang="ru-RU" sz="40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4000" b="1" dirty="0" err="1">
                <a:solidFill>
                  <a:schemeClr val="accent5">
                    <a:lumMod val="50000"/>
                  </a:schemeClr>
                </a:solidFill>
              </a:rPr>
              <a:t>play</a:t>
            </a:r>
            <a:r>
              <a:rPr lang="ru-RU" sz="40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4000" b="1" dirty="0" err="1" smtClean="0">
                <a:solidFill>
                  <a:schemeClr val="accent5">
                    <a:lumMod val="50000"/>
                  </a:schemeClr>
                </a:solidFill>
              </a:rPr>
              <a:t>games</a:t>
            </a:r>
            <a:endParaRPr lang="ru-RU" sz="4000" b="1" dirty="0">
              <a:solidFill>
                <a:schemeClr val="accent5">
                  <a:lumMod val="50000"/>
                </a:schemeClr>
              </a:solidFill>
            </a:endParaRPr>
          </a:p>
          <a:p>
            <a:pPr lvl="0"/>
            <a:r>
              <a:rPr lang="en-US" sz="4000" b="1" dirty="0" smtClean="0">
                <a:solidFill>
                  <a:schemeClr val="accent5">
                    <a:lumMod val="50000"/>
                  </a:schemeClr>
                </a:solidFill>
              </a:rPr>
              <a:t>We </a:t>
            </a:r>
            <a:r>
              <a:rPr lang="ru-RU" sz="40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4000" b="1" dirty="0" err="1">
                <a:solidFill>
                  <a:schemeClr val="accent5">
                    <a:lumMod val="50000"/>
                  </a:schemeClr>
                </a:solidFill>
              </a:rPr>
              <a:t>buy</a:t>
            </a:r>
            <a:r>
              <a:rPr lang="ru-RU" sz="40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4000" b="1" dirty="0" err="1" smtClean="0">
                <a:solidFill>
                  <a:schemeClr val="accent5">
                    <a:lumMod val="50000"/>
                  </a:schemeClr>
                </a:solidFill>
              </a:rPr>
              <a:t>presents</a:t>
            </a:r>
            <a:endParaRPr lang="ru-RU" sz="4000" b="1" dirty="0">
              <a:solidFill>
                <a:schemeClr val="accent5">
                  <a:lumMod val="50000"/>
                </a:schemeClr>
              </a:solidFill>
            </a:endParaRPr>
          </a:p>
          <a:p>
            <a:pPr lvl="0"/>
            <a:r>
              <a:rPr lang="en-US" sz="4000" b="1" dirty="0" smtClean="0">
                <a:solidFill>
                  <a:schemeClr val="accent5">
                    <a:lumMod val="50000"/>
                  </a:schemeClr>
                </a:solidFill>
              </a:rPr>
              <a:t>We</a:t>
            </a:r>
            <a:r>
              <a:rPr lang="ru-RU" sz="40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4000" b="1" dirty="0" err="1">
                <a:solidFill>
                  <a:schemeClr val="accent5">
                    <a:lumMod val="50000"/>
                  </a:schemeClr>
                </a:solidFill>
              </a:rPr>
              <a:t>sing</a:t>
            </a:r>
            <a:r>
              <a:rPr lang="ru-RU" sz="40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4000" b="1" dirty="0" err="1" smtClean="0">
                <a:solidFill>
                  <a:schemeClr val="accent5">
                    <a:lumMod val="50000"/>
                  </a:schemeClr>
                </a:solidFill>
              </a:rPr>
              <a:t>songs</a:t>
            </a:r>
            <a:endParaRPr lang="ru-RU" sz="4000" b="1" dirty="0">
              <a:solidFill>
                <a:schemeClr val="accent5">
                  <a:lumMod val="50000"/>
                </a:schemeClr>
              </a:solidFill>
            </a:endParaRPr>
          </a:p>
          <a:p>
            <a:pPr lvl="0"/>
            <a:r>
              <a:rPr lang="en-US" sz="4000" b="1" dirty="0" smtClean="0">
                <a:solidFill>
                  <a:schemeClr val="accent5">
                    <a:lumMod val="50000"/>
                  </a:schemeClr>
                </a:solidFill>
              </a:rPr>
              <a:t>We</a:t>
            </a:r>
            <a:r>
              <a:rPr lang="ru-RU" sz="40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4000" b="1" dirty="0" err="1">
                <a:solidFill>
                  <a:schemeClr val="accent5">
                    <a:lumMod val="50000"/>
                  </a:schemeClr>
                </a:solidFill>
              </a:rPr>
              <a:t>recite</a:t>
            </a:r>
            <a:r>
              <a:rPr lang="ru-RU" sz="40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4000" b="1" dirty="0" err="1" smtClean="0">
                <a:solidFill>
                  <a:schemeClr val="accent5">
                    <a:lumMod val="50000"/>
                  </a:schemeClr>
                </a:solidFill>
              </a:rPr>
              <a:t>poems</a:t>
            </a:r>
            <a:endParaRPr lang="ru-RU" sz="4000" b="1" dirty="0">
              <a:solidFill>
                <a:schemeClr val="accent5">
                  <a:lumMod val="50000"/>
                </a:schemeClr>
              </a:solidFill>
            </a:endParaRPr>
          </a:p>
          <a:p>
            <a:pPr lvl="0"/>
            <a:r>
              <a:rPr lang="en-US" sz="4000" b="1" dirty="0" smtClean="0">
                <a:solidFill>
                  <a:schemeClr val="accent5">
                    <a:lumMod val="50000"/>
                  </a:schemeClr>
                </a:solidFill>
              </a:rPr>
              <a:t>We dance</a:t>
            </a:r>
            <a:endParaRPr lang="ru-RU" sz="4000" b="1" dirty="0">
              <a:solidFill>
                <a:schemeClr val="accent5">
                  <a:lumMod val="50000"/>
                </a:schemeClr>
              </a:solidFill>
            </a:endParaRPr>
          </a:p>
          <a:p>
            <a:pPr lvl="0"/>
            <a:r>
              <a:rPr lang="en-US" sz="4000" b="1" dirty="0" smtClean="0">
                <a:solidFill>
                  <a:schemeClr val="accent5">
                    <a:lumMod val="50000"/>
                  </a:schemeClr>
                </a:solidFill>
              </a:rPr>
              <a:t>We </a:t>
            </a:r>
            <a:r>
              <a:rPr lang="en-US" sz="4000" b="1" dirty="0">
                <a:solidFill>
                  <a:schemeClr val="accent5">
                    <a:lumMod val="50000"/>
                  </a:schemeClr>
                </a:solidFill>
              </a:rPr>
              <a:t>have </a:t>
            </a:r>
            <a:r>
              <a:rPr lang="en-US" sz="4000" b="1" dirty="0" smtClean="0">
                <a:solidFill>
                  <a:schemeClr val="accent5">
                    <a:lumMod val="50000"/>
                  </a:schemeClr>
                </a:solidFill>
              </a:rPr>
              <a:t>fun</a:t>
            </a:r>
            <a:endParaRPr lang="ru-RU" sz="40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7" name="бурундуки физминутка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8100392" y="188640"/>
            <a:ext cx="800472" cy="800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50420574"/>
      </p:ext>
    </p:extLst>
  </p:cSld>
  <p:clrMapOvr>
    <a:masterClrMapping/>
  </p:clrMapOvr>
  <p:transition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4260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6" grpId="0" build="allAtOnce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 descr="пригласительный.pn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188640"/>
            <a:ext cx="4907359" cy="579354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195736" y="764704"/>
            <a:ext cx="8627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Mark</a:t>
            </a:r>
            <a:endParaRPr lang="ru-RU" sz="2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331640" y="2247255"/>
            <a:ext cx="3600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7</a:t>
            </a:r>
            <a:endParaRPr lang="ru-RU" sz="2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2267744" y="2247255"/>
            <a:ext cx="1296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July</a:t>
            </a:r>
            <a:endParaRPr lang="ru-RU" sz="2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1475656" y="2564904"/>
            <a:ext cx="16225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school  </a:t>
            </a:r>
            <a:r>
              <a:rPr lang="ru-RU" sz="2400" b="1" dirty="0" smtClean="0"/>
              <a:t>№</a:t>
            </a:r>
            <a:r>
              <a:rPr lang="en-US" sz="2400" b="1" dirty="0" smtClean="0"/>
              <a:t>2</a:t>
            </a:r>
            <a:endParaRPr lang="ru-RU" sz="2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2483768" y="2996952"/>
            <a:ext cx="7244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Inga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xmlns="" val="2550420574"/>
      </p:ext>
    </p:extLst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 descr="пригласительный.pn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188640"/>
            <a:ext cx="4907359" cy="5793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50420574"/>
      </p:ext>
    </p:extLst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3777" y="1124744"/>
            <a:ext cx="2085975" cy="219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39752" y="548680"/>
            <a:ext cx="4402410" cy="35544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图片占位符 31" descr="82086204.jpg"/>
          <p:cNvPicPr>
            <a:picLocks noGrp="1" noChangeAspect="1"/>
          </p:cNvPicPr>
          <p:nvPr>
            <p:ph type="pic" sz="quarter" idx="13"/>
          </p:nvPr>
        </p:nvPicPr>
        <p:blipFill>
          <a:blip r:embed="rId4" cstate="print"/>
          <a:srcRect l="10000" r="10000"/>
          <a:stretch>
            <a:fillRect/>
          </a:stretch>
        </p:blipFill>
        <p:spPr>
          <a:xfrm>
            <a:off x="1547664" y="4293096"/>
            <a:ext cx="2143125" cy="2143125"/>
          </a:xfrm>
          <a:prstGeom prst="ellipse">
            <a:avLst/>
          </a:prstGeom>
          <a:noFill/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232028224"/>
      </p:ext>
    </p:extLst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036535" y="1928802"/>
            <a:ext cx="717880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000" dirty="0" smtClean="0">
                <a:solidFill>
                  <a:srgbClr val="BB2902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Arial Black" pitchFamily="34" charset="0"/>
              </a:rPr>
              <a:t>Thanks!</a:t>
            </a:r>
            <a:endParaRPr lang="zh-CN" altLang="en-US" sz="7000" dirty="0">
              <a:solidFill>
                <a:srgbClr val="BB2902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  <a:latin typeface="Arial Black" pitchFamily="34" charset="0"/>
            </a:endParaRPr>
          </a:p>
        </p:txBody>
      </p:sp>
      <p:pic>
        <p:nvPicPr>
          <p:cNvPr id="7" name="图片占位符 31" descr="82086204.jpg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print"/>
          <a:srcRect l="10000" r="10000"/>
          <a:stretch>
            <a:fillRect/>
          </a:stretch>
        </p:blipFill>
        <p:spPr>
          <a:xfrm>
            <a:off x="169388" y="3098354"/>
            <a:ext cx="3610524" cy="3610524"/>
          </a:xfrm>
          <a:prstGeom prst="ellipse">
            <a:avLst/>
          </a:prstGeom>
          <a:noFill/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004060433"/>
      </p:ext>
    </p:extLst>
  </p:cSld>
  <p:clrMapOvr>
    <a:masterClrMapping/>
  </p:clrMapOvr>
  <p:transition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720</TotalTime>
  <Words>228</Words>
  <Application>Microsoft Office PowerPoint</Application>
  <PresentationFormat>Экран (4:3)</PresentationFormat>
  <Paragraphs>109</Paragraphs>
  <Slides>24</Slides>
  <Notes>8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Фонетическая зарядка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Физкультминутка</vt:lpstr>
      <vt:lpstr>Слайд 20</vt:lpstr>
      <vt:lpstr>Слайд 21</vt:lpstr>
      <vt:lpstr>Слайд 22</vt:lpstr>
      <vt:lpstr>Слайд 23</vt:lpstr>
      <vt:lpstr>Слайд 24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User7</dc:creator>
  <cp:lastModifiedBy>UserName</cp:lastModifiedBy>
  <cp:revision>61</cp:revision>
  <dcterms:created xsi:type="dcterms:W3CDTF">2014-02-03T00:22:46Z</dcterms:created>
  <dcterms:modified xsi:type="dcterms:W3CDTF">2015-03-19T11:34:37Z</dcterms:modified>
</cp:coreProperties>
</file>